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90" r:id="rId7"/>
    <p:sldId id="260" r:id="rId8"/>
    <p:sldId id="261" r:id="rId9"/>
    <p:sldId id="289" r:id="rId10"/>
    <p:sldId id="291" r:id="rId11"/>
    <p:sldId id="292" r:id="rId12"/>
    <p:sldId id="293" r:id="rId13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92"/>
    <a:srgbClr val="9F38D2"/>
    <a:srgbClr val="D12E77"/>
    <a:srgbClr val="F5B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04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2B75B-3EE9-C14B-A6F2-F01FE856EF5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41B57-F094-1748-9906-847FE5B2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New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AEC66E-B36B-4159-8D5E-1BC80CD7A40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1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orative background pattern">
            <a:extLst>
              <a:ext uri="{FF2B5EF4-FFF2-40B4-BE49-F238E27FC236}">
                <a16:creationId xmlns:a16="http://schemas.microsoft.com/office/drawing/2014/main" id="{0CB54142-5979-8245-853A-48837F232C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93140A-4984-FD4E-AF9B-1D325077C366}"/>
              </a:ext>
            </a:extLst>
          </p:cNvPr>
          <p:cNvSpPr/>
          <p:nvPr userDrawn="1"/>
        </p:nvSpPr>
        <p:spPr>
          <a:xfrm>
            <a:off x="223631" y="141676"/>
            <a:ext cx="8840857" cy="417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1" name="Picture 10" descr="Canada">
            <a:extLst>
              <a:ext uri="{FF2B5EF4-FFF2-40B4-BE49-F238E27FC236}">
                <a16:creationId xmlns:a16="http://schemas.microsoft.com/office/drawing/2014/main" id="{46B8668E-AE0A-A041-BAB8-07D098DE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4681" y="351987"/>
            <a:ext cx="1034721" cy="249274"/>
          </a:xfrm>
          <a:prstGeom prst="rect">
            <a:avLst/>
          </a:prstGeom>
        </p:spPr>
      </p:pic>
      <p:pic>
        <p:nvPicPr>
          <p:cNvPr id="12" name="Picture 11" descr="Innovation, Science and Economic Development Canada">
            <a:extLst>
              <a:ext uri="{FF2B5EF4-FFF2-40B4-BE49-F238E27FC236}">
                <a16:creationId xmlns:a16="http://schemas.microsoft.com/office/drawing/2014/main" id="{A3780327-81AA-F94B-833D-10FF4961D7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206" y="430719"/>
            <a:ext cx="3484144" cy="17807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DB3EAD-A7BF-FB40-85AA-0E651DE39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3631" y="1701800"/>
            <a:ext cx="4743576" cy="1951038"/>
          </a:xfrm>
          <a:prstGeom prst="rect">
            <a:avLst/>
          </a:prstGeom>
        </p:spPr>
        <p:txBody>
          <a:bodyPr anchor="b"/>
          <a:lstStyle>
            <a:lvl1pPr>
              <a:buNone/>
              <a:defRPr sz="5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1F6FEBE-9020-B747-BFA4-DDD32275F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631" y="3726352"/>
            <a:ext cx="4743576" cy="1039323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17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40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4230"/>
            <a:ext cx="7921064" cy="110194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2124"/>
            <a:ext cx="7921064" cy="325567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9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7230"/>
            <a:ext cx="3889405" cy="27299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7230"/>
            <a:ext cx="3895937" cy="2729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9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660"/>
            <a:ext cx="3892393" cy="432330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991"/>
            <a:ext cx="3892392" cy="233315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660"/>
            <a:ext cx="3895937" cy="432330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991"/>
            <a:ext cx="3895937" cy="233315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9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669"/>
            <a:ext cx="2660650" cy="136140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669"/>
            <a:ext cx="2660650" cy="121417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670"/>
            <a:ext cx="4689475" cy="4062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6077"/>
            <a:ext cx="2660650" cy="270106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8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810"/>
            <a:ext cx="3639741" cy="1213247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5088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9056"/>
            <a:ext cx="3639741" cy="263808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2421"/>
            <a:ext cx="732659" cy="273928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2421"/>
            <a:ext cx="2471560" cy="2739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8286"/>
            <a:ext cx="796616" cy="36806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1561"/>
            <a:ext cx="7921064" cy="42518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1562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6746"/>
            <a:ext cx="7921064" cy="37039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342"/>
            <a:ext cx="4749312" cy="243014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9163"/>
            <a:ext cx="4420380" cy="1985047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3789"/>
            <a:ext cx="4418727" cy="535096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343"/>
            <a:ext cx="2857501" cy="305754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4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5468"/>
            <a:ext cx="3671336" cy="187855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7532"/>
            <a:ext cx="3286891" cy="150630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5030"/>
            <a:ext cx="3660225" cy="172217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77984-5E93-174D-AA4F-56EB37D89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pic>
        <p:nvPicPr>
          <p:cNvPr id="4" name="Picture 3" descr="Decorative background pattern">
            <a:extLst>
              <a:ext uri="{FF2B5EF4-FFF2-40B4-BE49-F238E27FC236}">
                <a16:creationId xmlns:a16="http://schemas.microsoft.com/office/drawing/2014/main" id="{75168E19-77D7-7F49-AA2C-F9861EF47F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F0B100C-E84C-5A4A-A12C-DB327D17D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391837"/>
            <a:ext cx="8304366" cy="502599"/>
          </a:xfrm>
          <a:prstGeom prst="rect">
            <a:avLst/>
          </a:prstGeom>
        </p:spPr>
        <p:txBody>
          <a:bodyPr anchor="b"/>
          <a:lstStyle>
            <a:lvl1pPr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50A7347-3106-7B47-82EA-9F3B7DCDE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8" y="1015918"/>
            <a:ext cx="8304367" cy="343920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047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9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8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670"/>
            <a:ext cx="3391762" cy="4062475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764"/>
            <a:ext cx="1871093" cy="3852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670"/>
            <a:ext cx="4958655" cy="406247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35D40E-2B9D-4E46-850A-47DB4DFAB9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pic>
        <p:nvPicPr>
          <p:cNvPr id="5" name="Picture 4" descr="Decorative background pattern">
            <a:extLst>
              <a:ext uri="{FF2B5EF4-FFF2-40B4-BE49-F238E27FC236}">
                <a16:creationId xmlns:a16="http://schemas.microsoft.com/office/drawing/2014/main" id="{E427E343-AD7C-6542-992A-9E971F75A6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A7A06D0-2639-4F4E-AB80-F505113A81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391837"/>
            <a:ext cx="8304366" cy="502599"/>
          </a:xfrm>
          <a:prstGeom prst="rect">
            <a:avLst/>
          </a:prstGeom>
        </p:spPr>
        <p:txBody>
          <a:bodyPr anchor="b"/>
          <a:lstStyle>
            <a:lvl1pPr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0BE0B51-CC6F-2E47-81C8-80AC2359D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8" y="1015918"/>
            <a:ext cx="8304367" cy="34392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C0F129-F61E-E34C-B271-FAC7102F4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pic>
        <p:nvPicPr>
          <p:cNvPr id="5" name="Picture 4" descr="Decorative background pattern">
            <a:extLst>
              <a:ext uri="{FF2B5EF4-FFF2-40B4-BE49-F238E27FC236}">
                <a16:creationId xmlns:a16="http://schemas.microsoft.com/office/drawing/2014/main" id="{349D55E8-D810-6242-9D43-89951A7589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FCC2A03-07CD-2A4C-A685-F3AD2C8A37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4434" y="1828799"/>
            <a:ext cx="5308169" cy="2347853"/>
          </a:xfrm>
          <a:prstGeom prst="rect">
            <a:avLst/>
          </a:prstGeom>
        </p:spPr>
        <p:txBody>
          <a:bodyPr anchor="t"/>
          <a:lstStyle>
            <a:lvl1pPr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8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orative background pattern">
            <a:extLst>
              <a:ext uri="{FF2B5EF4-FFF2-40B4-BE49-F238E27FC236}">
                <a16:creationId xmlns:a16="http://schemas.microsoft.com/office/drawing/2014/main" id="{8D38A690-6580-CC45-9809-49629DC6D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719" y="-12065"/>
            <a:ext cx="9189719" cy="5169216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00FDD1-7652-8149-A304-F953FA8C17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391837"/>
            <a:ext cx="8304366" cy="502599"/>
          </a:xfrm>
          <a:prstGeom prst="rect">
            <a:avLst/>
          </a:prstGeom>
        </p:spPr>
        <p:txBody>
          <a:bodyPr anchor="b"/>
          <a:lstStyle>
            <a:lvl1pPr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3EEF09A-FBEA-E241-B940-A10F4C85B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8" y="1015918"/>
            <a:ext cx="8304367" cy="34392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2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orative background pattern">
            <a:extLst>
              <a:ext uri="{FF2B5EF4-FFF2-40B4-BE49-F238E27FC236}">
                <a16:creationId xmlns:a16="http://schemas.microsoft.com/office/drawing/2014/main" id="{C5810CC8-FF7F-AE43-A242-9BC713742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6563A6-CE01-F94E-97ED-DEE638B29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74" y="536216"/>
            <a:ext cx="8304366" cy="502599"/>
          </a:xfrm>
          <a:prstGeom prst="rect">
            <a:avLst/>
          </a:prstGeom>
        </p:spPr>
        <p:txBody>
          <a:bodyPr anchor="b"/>
          <a:lstStyle>
            <a:lvl1pPr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1AA9220-3F38-554A-A0BA-2EDD51216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773" y="1160297"/>
            <a:ext cx="8304367" cy="343920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5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2"/>
            <a:ext cx="9144000" cy="39040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7196"/>
            <a:ext cx="7929000" cy="2228976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1858"/>
            <a:ext cx="7929000" cy="3263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9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495"/>
            <a:ext cx="7928999" cy="72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7230"/>
            <a:ext cx="7915931" cy="3139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8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495"/>
            <a:ext cx="7928999" cy="72806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807"/>
            <a:ext cx="7922464" cy="27566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2421"/>
            <a:ext cx="6483240" cy="27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2421"/>
            <a:ext cx="1007780" cy="27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8286"/>
            <a:ext cx="796616" cy="36806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A117198-C4A5-2749-8BC9-D98ECB5C50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630" y="1701800"/>
            <a:ext cx="5078619" cy="195103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DECoE </a:t>
            </a:r>
            <a:b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weekly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AD55-9C9D-7144-BF6C-FF0F7593A5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631" y="3726352"/>
            <a:ext cx="4743576" cy="1039323"/>
          </a:xfrm>
        </p:spPr>
        <p:txBody>
          <a:bodyPr/>
          <a:lstStyle/>
          <a:p>
            <a:r>
              <a:rPr lang="en-US"/>
              <a:t>June 10,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0A1AD-6B58-4D17-9003-CD48681A70AA}"/>
              </a:ext>
            </a:extLst>
          </p:cNvPr>
          <p:cNvSpPr txBox="1"/>
          <p:nvPr/>
        </p:nvSpPr>
        <p:spPr>
          <a:xfrm>
            <a:off x="223630" y="4845006"/>
            <a:ext cx="1778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GCdocs ID: 35734279</a:t>
            </a:r>
          </a:p>
        </p:txBody>
      </p:sp>
    </p:spTree>
    <p:extLst>
      <p:ext uri="{BB962C8B-B14F-4D97-AF65-F5344CB8AC3E}">
        <p14:creationId xmlns:p14="http://schemas.microsoft.com/office/powerpoint/2010/main" val="10812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7A486-D726-4BAE-862C-AEC1CEE89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/>
            <a:r>
              <a:rPr lang="en-CA" dirty="0"/>
              <a:t>Prototyping in HTML continued</a:t>
            </a:r>
          </a:p>
        </p:txBody>
      </p:sp>
    </p:spTree>
    <p:extLst>
      <p:ext uri="{BB962C8B-B14F-4D97-AF65-F5344CB8AC3E}">
        <p14:creationId xmlns:p14="http://schemas.microsoft.com/office/powerpoint/2010/main" val="415582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241B54-0908-4E74-9E18-984494565E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Open forum</a:t>
            </a:r>
          </a:p>
        </p:txBody>
      </p:sp>
    </p:spTree>
    <p:extLst>
      <p:ext uri="{BB962C8B-B14F-4D97-AF65-F5344CB8AC3E}">
        <p14:creationId xmlns:p14="http://schemas.microsoft.com/office/powerpoint/2010/main" val="166304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FE060A-C4C0-4BE5-B580-BC672AFE27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454B-DB52-4A3A-A6F8-C9FE2DFED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Management updates (Ashley)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Weekly meetings (Kivi and Tracy)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Return of the What's Up meeting (Kivi)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How to give a brief (Hasti)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Prototyping in HTML, part 2 (Kivi)</a:t>
            </a:r>
          </a:p>
        </p:txBody>
      </p:sp>
    </p:spTree>
    <p:extLst>
      <p:ext uri="{BB962C8B-B14F-4D97-AF65-F5344CB8AC3E}">
        <p14:creationId xmlns:p14="http://schemas.microsoft.com/office/powerpoint/2010/main" val="30487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29D9-5DFA-422E-818B-4DCCD910BB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/>
            <a:r>
              <a:rPr lang="en-CA" dirty="0"/>
              <a:t>Management updates</a:t>
            </a:r>
          </a:p>
        </p:txBody>
      </p:sp>
    </p:spTree>
    <p:extLst>
      <p:ext uri="{BB962C8B-B14F-4D97-AF65-F5344CB8AC3E}">
        <p14:creationId xmlns:p14="http://schemas.microsoft.com/office/powerpoint/2010/main" val="155280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780F0-667E-4534-8AAF-816B976F7C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Weekly meetings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5A0A-C8FE-4B20-BD89-EB90E908F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Sometimes they sneak up on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then hey guess what it’s your turn to host and the meeting’s tomorrow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at least you’ll be taking notes 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/>
            <a:r>
              <a:rPr lang="en-CA" dirty="0"/>
              <a:t>But what if…?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Sometimes they sneak up on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then hey guess what it’s your turn to take notes and the meeting’s tomorrow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then you know you’ll be hosting next week</a:t>
            </a:r>
          </a:p>
        </p:txBody>
      </p:sp>
    </p:spTree>
    <p:extLst>
      <p:ext uri="{BB962C8B-B14F-4D97-AF65-F5344CB8AC3E}">
        <p14:creationId xmlns:p14="http://schemas.microsoft.com/office/powerpoint/2010/main" val="29310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62F1C-8E65-4BC2-BC96-51149FFA2E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What it would look like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38465EA-54F0-4D86-8171-57B8175E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5660"/>
              </p:ext>
            </p:extLst>
          </p:nvPr>
        </p:nvGraphicFramePr>
        <p:xfrm>
          <a:off x="342898" y="1015918"/>
          <a:ext cx="50800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56410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38254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8052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86951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953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Notetaker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Notetaker (current)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2022-06-17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Heywet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Kivi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2022-06-24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Deep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Jude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Heywet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2022-07-01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Dahlia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Denis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4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2022-07-08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Deep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Christine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Dahlia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5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2022-07-15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Christine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Dahlia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53186"/>
                  </a:ext>
                </a:extLst>
              </a:tr>
            </a:tbl>
          </a:graphicData>
        </a:graphic>
      </p:graphicFrame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C4F9D005-B369-4C7E-84FB-E7A8B192F8B1}"/>
              </a:ext>
            </a:extLst>
          </p:cNvPr>
          <p:cNvSpPr/>
          <p:nvPr/>
        </p:nvSpPr>
        <p:spPr>
          <a:xfrm>
            <a:off x="5683250" y="1015918"/>
            <a:ext cx="2260600" cy="122563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13975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9A4E5-B76E-461F-804B-F3BBFB746C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Return of the What’s 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C059-CABD-439B-9553-6C4200816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Pluses of the What’s Up meetings: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Gives us all a picture of what’s happening across the DECoE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us to share knowledge: tools, research methods, client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Presentation practice</a:t>
            </a:r>
          </a:p>
          <a:p>
            <a:pPr marL="0" indent="0"/>
            <a:endParaRPr lang="en-CA" dirty="0"/>
          </a:p>
          <a:p>
            <a:pPr marL="0" indent="0"/>
            <a:r>
              <a:rPr lang="en-CA" dirty="0"/>
              <a:t>Minuses: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People don’t know what to 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Nobody knows whose turn it will be from the team</a:t>
            </a:r>
          </a:p>
        </p:txBody>
      </p:sp>
    </p:spTree>
    <p:extLst>
      <p:ext uri="{BB962C8B-B14F-4D97-AF65-F5344CB8AC3E}">
        <p14:creationId xmlns:p14="http://schemas.microsoft.com/office/powerpoint/2010/main" val="283040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4B3F0-C6B5-4DC0-BC29-6251B0B537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Making it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0909-EA55-4DFD-8C36-B8CBC0C66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New rules in effect: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Keep it short.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1 minute or less for an English or French synopsis of the project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4 minutes or less for a brief on project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Prepare…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We will contact each team a day or more in advance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We’ll tell you who’s next on the rotation for your team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You tell us if you plan to provide a project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…but not too much.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No PowerPoint presentations or Miro boards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(Meeting hosts are always looking for material for deep dives!)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Triple A feedback in the chat.</a:t>
            </a:r>
          </a:p>
        </p:txBody>
      </p:sp>
    </p:spTree>
    <p:extLst>
      <p:ext uri="{BB962C8B-B14F-4D97-AF65-F5344CB8AC3E}">
        <p14:creationId xmlns:p14="http://schemas.microsoft.com/office/powerpoint/2010/main" val="52066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6185"/>
            <a:ext cx="5385606" cy="727838"/>
          </a:xfrm>
        </p:spPr>
        <p:txBody>
          <a:bodyPr/>
          <a:lstStyle/>
          <a:p>
            <a:r>
              <a:rPr lang="en-CA" noProof="0"/>
              <a:t>Rules of engagement </a:t>
            </a:r>
            <a:r>
              <a:rPr lang="en-CA" sz="1800"/>
              <a:t>(1 minute) </a:t>
            </a:r>
            <a:r>
              <a:rPr lang="en-CA"/>
              <a:t>/ </a:t>
            </a:r>
            <a:r>
              <a:rPr lang="fr-CA"/>
              <a:t>les règles d'engagement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1" y="1896977"/>
            <a:ext cx="7915931" cy="3247318"/>
          </a:xfrm>
        </p:spPr>
        <p:txBody>
          <a:bodyPr anchor="t">
            <a:normAutofit/>
          </a:bodyPr>
          <a:lstStyle/>
          <a:p>
            <a:r>
              <a:rPr lang="en-CA"/>
              <a:t>A different spokesperson from each team presents at each meeting. </a:t>
            </a:r>
          </a:p>
          <a:p>
            <a:pPr lvl="1"/>
            <a:r>
              <a:rPr lang="en-CA"/>
              <a:t>Come to the meeting with some preparation with what you are going to say. But no PowerPoints.</a:t>
            </a:r>
          </a:p>
          <a:p>
            <a:r>
              <a:rPr lang="en-CA">
                <a:solidFill>
                  <a:schemeClr val="accent4">
                    <a:lumMod val="60000"/>
                    <a:lumOff val="40000"/>
                  </a:schemeClr>
                </a:solidFill>
              </a:rPr>
              <a:t>The team’s spokesperson provides a quick Project summary / résumé de </a:t>
            </a:r>
            <a:r>
              <a:rPr lang="en-CA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projet</a:t>
            </a:r>
            <a:r>
              <a:rPr lang="en-CA">
                <a:solidFill>
                  <a:schemeClr val="accent4">
                    <a:lumMod val="60000"/>
                    <a:lumOff val="40000"/>
                  </a:schemeClr>
                </a:solidFill>
              </a:rPr>
              <a:t> of the project and a briefing, i.e., an update on what the team has worked on since the last what's up meeting</a:t>
            </a:r>
            <a:endParaRPr lang="en-CA" noProof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CA"/>
              <a:t>1 minute project summary (required)</a:t>
            </a:r>
          </a:p>
          <a:p>
            <a:pPr lvl="1"/>
            <a:r>
              <a:rPr lang="en-CA"/>
              <a:t>4-minute briefing maximum (optional) </a:t>
            </a:r>
          </a:p>
          <a:p>
            <a:r>
              <a:rPr lang="en-CA"/>
              <a:t>As an active listener, be ready to provide Triple A Feedback in the chat.</a:t>
            </a:r>
          </a:p>
          <a:p>
            <a:pPr lvl="1"/>
            <a:r>
              <a:rPr lang="en-CA" b="1"/>
              <a:t>Appreciate </a:t>
            </a:r>
            <a:r>
              <a:rPr lang="en-CA"/>
              <a:t>– What did you like?</a:t>
            </a:r>
          </a:p>
          <a:p>
            <a:pPr lvl="1"/>
            <a:r>
              <a:rPr lang="en-CA" b="1">
                <a:ea typeface="+mn-lt"/>
                <a:cs typeface="+mn-lt"/>
              </a:rPr>
              <a:t>Amplify </a:t>
            </a:r>
            <a:r>
              <a:rPr lang="en-CA">
                <a:ea typeface="+mn-lt"/>
                <a:cs typeface="+mn-lt"/>
              </a:rPr>
              <a:t>– What would you like to hear more about?</a:t>
            </a:r>
            <a:endParaRPr lang="en-CA"/>
          </a:p>
          <a:p>
            <a:pPr lvl="1"/>
            <a:r>
              <a:rPr lang="en-CA" b="1"/>
              <a:t>Adjust </a:t>
            </a:r>
            <a:r>
              <a:rPr lang="en-CA"/>
              <a:t>– What would you like to revise?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8A00BE4-998C-4A58-A7F7-1129011B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41" y="-104950"/>
            <a:ext cx="2297061" cy="22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8E5E-779C-4864-8377-12A075427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/>
            <a:r>
              <a:rPr lang="en-CA" dirty="0"/>
              <a:t>How to give a brief</a:t>
            </a:r>
          </a:p>
        </p:txBody>
      </p:sp>
    </p:spTree>
    <p:extLst>
      <p:ext uri="{BB962C8B-B14F-4D97-AF65-F5344CB8AC3E}">
        <p14:creationId xmlns:p14="http://schemas.microsoft.com/office/powerpoint/2010/main" val="7223054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ED_Geometric_EN" id="{868E2E97-4E8E-3D42-82B7-2C12634119FB}" vid="{38B40037-4909-F348-94F8-BF2D69F107A6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ISED_Geometric_EN</Template>
  <TotalTime>91</TotalTime>
  <Words>471</Words>
  <Application>Microsoft Office PowerPoint</Application>
  <PresentationFormat>Custom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Office Theme</vt:lpstr>
      <vt:lpstr>Quotable</vt:lpstr>
      <vt:lpstr>DECoE  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of engagement (1 minute) / les règles d'engagement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Shapiro, Kivi (ISED/ISDE)</dc:creator>
  <cp:lastModifiedBy>Shapiro, Kivi (ISED/ISDE)</cp:lastModifiedBy>
  <cp:revision>4</cp:revision>
  <dcterms:created xsi:type="dcterms:W3CDTF">2022-06-09T20:29:01Z</dcterms:created>
  <dcterms:modified xsi:type="dcterms:W3CDTF">2022-06-09T22:14:20Z</dcterms:modified>
</cp:coreProperties>
</file>