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70EBF-65A1-4DB6-A8C4-A5FD8DE0FD8B}" v="18" dt="2023-12-21T18:21:3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DB05-4211-8E70-69EC-B36E6A04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36FC-AF9E-F1DB-B7FD-DB4193AE9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2C2E-8EBA-4736-DC7B-AC64C54B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39B0-4B25-66E4-BD49-2FB46109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5D98-DD7B-C592-A26F-56BFA36E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DC7D-771D-A084-DADB-E48DFD05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4928C-0D6F-44BD-B318-073C7FC9B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DDF9-DD3D-6F86-6D84-99A5065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70E0-586E-5F37-E25B-205E0B56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C44B-E814-A3DC-E9FA-61DAB54F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09611-9D2C-3DF0-DD16-EE60C416E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8535-88F7-D8BD-1C2E-F607170B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EF73-7D2E-7341-F271-CF1F3E94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D6AD-69CC-729F-A643-65B18EA7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8878-454D-944F-2302-E9C91F0C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6569-1541-9F50-7F1E-0895BB53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4162-D255-2DD7-E606-9A6B9E89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AC9C-FAB3-34D3-4738-8AFFDB3E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726C-037B-9894-3334-D3E434B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CCC3-0D4A-B779-D494-D2FB1688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F311-EABC-4EB0-706D-521C6DAC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9FE5-E137-2747-D745-760EDFF4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B86E-D0C6-56D3-4B71-306B32C6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6D7A-7882-ADAA-C2CF-48D813D1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6B0B-0D60-1AF3-0D1F-4428FE71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7D85-4719-FDB0-A7AD-19EA37BC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52C1-5B8B-1480-AB34-A0999D7A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0642E-6F9C-A115-00C4-4370BE65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91DB-B5A4-9185-4928-73B60402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2E7E-25D9-3F49-4161-3EEE0972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85BE-3184-ACAD-7F1A-71FDC74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44A-E8BE-0F3D-AD1D-3AB64B77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D29F-C435-C15D-B913-89662DDF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8AD92-4C27-6DAE-5D36-176A6565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5333C-C87C-E972-0E16-1108A67FF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66331-41B2-2653-92C8-E2EB62311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B567A-E51C-5186-84C6-2566A388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A8200-06AF-253B-AE7B-9EDF656F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11F69-BD38-3011-2C44-F354C0A4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4831-2491-89CD-2966-0DC2E6CC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014EF-3C09-071F-4239-48DD54FB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2F2B-2C88-56C4-63B2-F71120B2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17F46-8731-11EC-5722-663CD48D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78BE8-CE79-C0D8-1D27-D8DF6F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8A84F-7B89-88A7-B538-4F364951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1AFE-927B-01A3-38A1-F9CEB6E3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7F44-4B41-989E-74AF-620BDA58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0C42-A15B-084E-42E5-EF99E964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D150-DC9F-6737-5B50-EC79A5EB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D2DA6-3957-7F2C-48F7-403DB83D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8227-2B4B-C904-DF6D-EE9E273B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EF25-311D-763D-6904-7EF332F1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BAD1-5BB3-1DFF-C680-8AA625D3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24E3B-B0C7-E7D4-CFC8-80580B17F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9F90-0C67-35FE-D809-4189B522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1A65-C497-C11C-B615-5CE8F468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B03F-5CCA-9A33-78A0-A260BB7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6EA2-CB77-FECB-681A-9F321B1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22960-0A7D-E613-515A-C200AE1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ABAF-C87A-9938-F533-5FEE7909B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5347-4895-9B16-B82C-543D02852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8A87-4EE0-48F7-BC1E-88A013C03D8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A3A3B-9F77-1658-B375-CD7238ED1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0A16-3419-4569-0430-8C18878C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787A-1396-4179-BA71-4BBA21AF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9E64-C78B-A09F-FDDF-8B5AB74A9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Abadi" panose="020B0604020202020204" pitchFamily="34" charset="0"/>
              </a:rPr>
              <a:t>Manifold Sculpting</a:t>
            </a:r>
            <a:endParaRPr lang="en-US" b="1" dirty="0">
              <a:latin typeface="Abadi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45866-3B23-B922-3340-CDD8514CF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b="1" dirty="0">
                <a:latin typeface="Abadi" panose="020B0604020104020204" pitchFamily="34" charset="0"/>
              </a:rPr>
              <a:t>Giovanni Canali</a:t>
            </a:r>
          </a:p>
          <a:p>
            <a:r>
              <a:rPr lang="it-IT" sz="3200" b="1" dirty="0">
                <a:latin typeface="Abadi" panose="020B0604020104020204" pitchFamily="34" charset="0"/>
              </a:rPr>
              <a:t>22/12/2023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88570-919F-4D29-954D-872484BF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4" y="229240"/>
            <a:ext cx="4572656" cy="801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0188D-3C79-BA3A-22A3-F9310DC35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b="15682"/>
          <a:stretch/>
        </p:blipFill>
        <p:spPr>
          <a:xfrm>
            <a:off x="8191081" y="7882"/>
            <a:ext cx="3857145" cy="12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7C16-1496-E50F-7137-6CF87FB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Introduction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49D0-9DAD-1971-0A0F-18CDEE84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152"/>
            <a:ext cx="5493589" cy="2885694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Two-step process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Tranform data so that as much information as possible will survive projection.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data in a lower dimensional space.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BF65-3959-7A56-A2FC-02B6B0B5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68" y="2146680"/>
            <a:ext cx="4987405" cy="25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0668-3A69-8264-7595-89706F1F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Pseudocode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A2264-970E-4E6A-5975-74489885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04" y="2253944"/>
            <a:ext cx="3025402" cy="293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074D3-EB9B-C12F-6109-1DA980C1E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4" y="4684935"/>
            <a:ext cx="4762913" cy="100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BAAF5-232F-485A-021E-34491AAA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4" y="1897628"/>
            <a:ext cx="5349704" cy="1996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26FB5-920A-F55A-3FE9-D10976763091}"/>
              </a:ext>
            </a:extLst>
          </p:cNvPr>
          <p:cNvSpPr txBox="1"/>
          <p:nvPr/>
        </p:nvSpPr>
        <p:spPr>
          <a:xfrm>
            <a:off x="1047525" y="5688290"/>
            <a:ext cx="450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4.b</a:t>
            </a:r>
            <a:r>
              <a:rPr lang="it-IT" sz="1400" dirty="0"/>
              <a:t>: error used to evaluate restoration of the relationships.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80A70-B2EB-EC5B-6E29-FDE0DBF9053D}"/>
              </a:ext>
            </a:extLst>
          </p:cNvPr>
          <p:cNvSpPr txBox="1"/>
          <p:nvPr/>
        </p:nvSpPr>
        <p:spPr>
          <a:xfrm>
            <a:off x="7283838" y="5380513"/>
            <a:ext cx="406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2</a:t>
            </a:r>
            <a:r>
              <a:rPr lang="it-IT" sz="1400" dirty="0"/>
              <a:t>: distances and angles with most collinear elements.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72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1541-0152-12A7-0B39-C1DE7BE6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Swiss-roll dataset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578F-76A7-FF1A-D9D7-E0A7386A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52662"/>
            <a:ext cx="9435860" cy="49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C2AC-A1F7-FC96-2207-B25F2D2A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Swiss-roll dataset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40B2A-F1C8-3526-9675-E5AFC59BE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1" t="23491" r="14575" b="18207"/>
          <a:stretch/>
        </p:blipFill>
        <p:spPr>
          <a:xfrm>
            <a:off x="2915658" y="1690688"/>
            <a:ext cx="6360683" cy="37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836A-8152-301D-23AA-02CFED6D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S-curve dataset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C6C5-8E3E-DEA9-5E52-A7AF2FCC9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1552662"/>
            <a:ext cx="9435860" cy="49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173E-00A4-4BBD-4544-5B9EBBDD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Other applications?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B6985-4832-A0BE-5EE0-54E9F750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2" t="26322" r="20377" b="17829"/>
          <a:stretch/>
        </p:blipFill>
        <p:spPr>
          <a:xfrm>
            <a:off x="2622430" y="1834006"/>
            <a:ext cx="6685471" cy="42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Manifold Sculpting</vt:lpstr>
      <vt:lpstr>Introduction</vt:lpstr>
      <vt:lpstr>Pseudocode</vt:lpstr>
      <vt:lpstr>Swiss-roll dataset</vt:lpstr>
      <vt:lpstr>Swiss-roll dataset</vt:lpstr>
      <vt:lpstr>S-curve dataset</vt:lpstr>
      <vt:lpstr>Other applications?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Manifold Sculpting</dc:title>
  <dc:creator>CANALI GIOVANNI [SM3500541]</dc:creator>
  <cp:lastModifiedBy>Giovanni Canali</cp:lastModifiedBy>
  <cp:revision>1</cp:revision>
  <dcterms:created xsi:type="dcterms:W3CDTF">2023-12-21T18:15:21Z</dcterms:created>
  <dcterms:modified xsi:type="dcterms:W3CDTF">2023-12-21T18:21:34Z</dcterms:modified>
</cp:coreProperties>
</file>