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05" autoAdjust="0"/>
    <p:restoredTop sz="94660"/>
  </p:normalViewPr>
  <p:slideViewPr>
    <p:cSldViewPr snapToGrid="0">
      <p:cViewPr>
        <p:scale>
          <a:sx n="75" d="100"/>
          <a:sy n="75" d="100"/>
        </p:scale>
        <p:origin x="4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67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6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1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1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7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7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74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1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5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17AE-C8AE-4744-ADFF-B8456FF77846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EAE0-8246-47FF-8F3E-78A95EA69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1481898" y="601884"/>
            <a:ext cx="9045779" cy="5832000"/>
            <a:chOff x="1481898" y="601884"/>
            <a:chExt cx="9045779" cy="583200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l="17700" t="2818" r="835" b="3808"/>
            <a:stretch/>
          </p:blipFill>
          <p:spPr>
            <a:xfrm>
              <a:off x="1481898" y="601884"/>
              <a:ext cx="9045779" cy="5832000"/>
            </a:xfrm>
            <a:prstGeom prst="rect">
              <a:avLst/>
            </a:prstGeom>
          </p:spPr>
        </p:pic>
        <p:cxnSp>
          <p:nvCxnSpPr>
            <p:cNvPr id="3" name="Connecteur droit avec flèche 2"/>
            <p:cNvCxnSpPr/>
            <p:nvPr/>
          </p:nvCxnSpPr>
          <p:spPr>
            <a:xfrm>
              <a:off x="4251489" y="1457098"/>
              <a:ext cx="79053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687452" y="1816887"/>
              <a:ext cx="79053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923068" y="1303209"/>
              <a:ext cx="2328421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smtClean="0"/>
                <a:t>Choose a working directory</a:t>
              </a:r>
              <a:endParaRPr lang="fr-FR" sz="140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766156" y="1662998"/>
              <a:ext cx="1934376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/>
                <a:t>W</a:t>
              </a:r>
              <a:r>
                <a:rPr lang="fr-FR" sz="1400" smtClean="0"/>
                <a:t>orking directrory path</a:t>
              </a: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H="1">
              <a:off x="7022968" y="2215300"/>
              <a:ext cx="119720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8220173" y="2061411"/>
              <a:ext cx="1436612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Choose a dataset</a:t>
              </a: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H="1">
              <a:off x="7590146" y="2575091"/>
              <a:ext cx="119720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8787351" y="2421202"/>
              <a:ext cx="814583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/>
                <a:t>F</a:t>
              </a:r>
              <a:r>
                <a:rPr lang="fr-FR" sz="1400" smtClean="0"/>
                <a:t>ile path</a:t>
              </a:r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3280422" y="2317711"/>
              <a:ext cx="1372385" cy="1016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1986606" y="2175992"/>
              <a:ext cx="1293816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Dataset display</a:t>
              </a:r>
            </a:p>
          </p:txBody>
        </p:sp>
        <p:sp>
          <p:nvSpPr>
            <p:cNvPr id="24" name="Accolade fermante 23"/>
            <p:cNvSpPr/>
            <p:nvPr/>
          </p:nvSpPr>
          <p:spPr>
            <a:xfrm>
              <a:off x="7843102" y="4637988"/>
              <a:ext cx="499620" cy="820131"/>
            </a:xfrm>
            <a:prstGeom prst="rightBrace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8669284" y="4894164"/>
              <a:ext cx="765915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QC data</a:t>
              </a: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3571344" y="5853130"/>
              <a:ext cx="79053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2035281" y="5699241"/>
              <a:ext cx="1536063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Group levels order</a:t>
              </a: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7354777" y="5881409"/>
              <a:ext cx="9785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8313410" y="5727520"/>
              <a:ext cx="1875934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smtClean="0"/>
                <a:t>Group order 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00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580979" y="513000"/>
            <a:ext cx="9030042" cy="5832000"/>
            <a:chOff x="1580979" y="513000"/>
            <a:chExt cx="9030042" cy="583200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l="18270" t="2504" b="3656"/>
            <a:stretch/>
          </p:blipFill>
          <p:spPr>
            <a:xfrm>
              <a:off x="1580979" y="513000"/>
              <a:ext cx="9030042" cy="5832000"/>
            </a:xfrm>
            <a:prstGeom prst="rect">
              <a:avLst/>
            </a:prstGeom>
          </p:spPr>
        </p:pic>
        <p:grpSp>
          <p:nvGrpSpPr>
            <p:cNvPr id="7" name="Groupe 6"/>
            <p:cNvGrpSpPr/>
            <p:nvPr/>
          </p:nvGrpSpPr>
          <p:grpSpPr>
            <a:xfrm>
              <a:off x="2394409" y="1404593"/>
              <a:ext cx="3157979" cy="486887"/>
              <a:chOff x="1857081" y="1404593"/>
              <a:chExt cx="3157979" cy="486887"/>
            </a:xfrm>
          </p:grpSpPr>
          <p:cxnSp>
            <p:nvCxnSpPr>
              <p:cNvPr id="3" name="Connecteur droit avec flèche 2"/>
              <p:cNvCxnSpPr/>
              <p:nvPr/>
            </p:nvCxnSpPr>
            <p:spPr>
              <a:xfrm flipV="1">
                <a:off x="4449452" y="1404593"/>
                <a:ext cx="565608" cy="33299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ZoneTexte 3"/>
              <p:cNvSpPr txBox="1"/>
              <p:nvPr/>
            </p:nvSpPr>
            <p:spPr>
              <a:xfrm>
                <a:off x="1857081" y="1583703"/>
                <a:ext cx="2592371" cy="307777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/>
                  <a:t>L</a:t>
                </a:r>
                <a:r>
                  <a:rPr lang="fr-FR" sz="1400" smtClean="0"/>
                  <a:t>aunch percentages calculation</a:t>
                </a:r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>
            <a:xfrm flipH="1">
              <a:off x="7456602" y="1891480"/>
              <a:ext cx="980388" cy="9459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7850766" y="1348032"/>
              <a:ext cx="2030299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Percentages table display</a:t>
              </a:r>
            </a:p>
            <a:p>
              <a:pPr algn="ctr"/>
              <a:r>
                <a:rPr lang="fr-FR" sz="1400" smtClean="0"/>
                <a:t>in a heatmap style</a:t>
              </a: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H="1" flipV="1">
              <a:off x="6721311" y="5024486"/>
              <a:ext cx="735291" cy="4619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7456602" y="5495827"/>
              <a:ext cx="2147960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Save the percentages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33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/>
          <p:cNvGrpSpPr/>
          <p:nvPr/>
        </p:nvGrpSpPr>
        <p:grpSpPr>
          <a:xfrm>
            <a:off x="1600240" y="513000"/>
            <a:ext cx="8991520" cy="5832000"/>
            <a:chOff x="1600240" y="513000"/>
            <a:chExt cx="8991520" cy="5832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/>
            <a:srcRect l="18111" t="2716" r="1889" b="5037"/>
            <a:stretch/>
          </p:blipFill>
          <p:spPr>
            <a:xfrm>
              <a:off x="1600240" y="513000"/>
              <a:ext cx="8991520" cy="5832000"/>
            </a:xfrm>
            <a:prstGeom prst="rect">
              <a:avLst/>
            </a:prstGeom>
          </p:spPr>
        </p:pic>
        <p:cxnSp>
          <p:nvCxnSpPr>
            <p:cNvPr id="3" name="Connecteur droit avec flèche 2"/>
            <p:cNvCxnSpPr/>
            <p:nvPr/>
          </p:nvCxnSpPr>
          <p:spPr>
            <a:xfrm>
              <a:off x="3780149" y="1291472"/>
              <a:ext cx="377072" cy="2733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083602" y="960451"/>
              <a:ext cx="2488117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Individual curves plot main title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703353" y="983695"/>
              <a:ext cx="2413096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Grouped curves plot main title</a:t>
              </a: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 flipH="1">
              <a:off x="8267308" y="1291472"/>
              <a:ext cx="282803" cy="29662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600240" y="1842220"/>
              <a:ext cx="1862818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Independent display of</a:t>
              </a:r>
            </a:p>
            <a:p>
              <a:pPr algn="ctr"/>
              <a:r>
                <a:rPr lang="fr-FR" sz="1400" smtClean="0"/>
                <a:t>individual curves</a:t>
              </a:r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>
              <a:off x="3463058" y="2103830"/>
              <a:ext cx="505627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8728942" y="1842220"/>
              <a:ext cx="1862818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Independent display of</a:t>
              </a:r>
            </a:p>
            <a:p>
              <a:pPr algn="ctr"/>
              <a:r>
                <a:rPr lang="fr-FR" sz="1400" smtClean="0"/>
                <a:t>grouped curves</a:t>
              </a:r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H="1" flipV="1">
              <a:off x="8367302" y="2103830"/>
              <a:ext cx="361640" cy="161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5699849" y="5071621"/>
              <a:ext cx="1034259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Thumbnails</a:t>
              </a:r>
            </a:p>
          </p:txBody>
        </p:sp>
        <p:cxnSp>
          <p:nvCxnSpPr>
            <p:cNvPr id="47" name="Connecteur droit avec flèche 46"/>
            <p:cNvCxnSpPr/>
            <p:nvPr/>
          </p:nvCxnSpPr>
          <p:spPr>
            <a:xfrm flipH="1" flipV="1">
              <a:off x="4949072" y="4798243"/>
              <a:ext cx="750777" cy="4774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V="1">
              <a:off x="6743535" y="4779389"/>
              <a:ext cx="750777" cy="4846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3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/>
          <p:cNvGrpSpPr/>
          <p:nvPr/>
        </p:nvGrpSpPr>
        <p:grpSpPr>
          <a:xfrm>
            <a:off x="1561373" y="513000"/>
            <a:ext cx="9069254" cy="5832000"/>
            <a:chOff x="1561373" y="513000"/>
            <a:chExt cx="9069254" cy="5832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/>
            <a:srcRect l="18445" t="3309" b="3457"/>
            <a:stretch/>
          </p:blipFill>
          <p:spPr>
            <a:xfrm>
              <a:off x="1561373" y="513000"/>
              <a:ext cx="9069254" cy="5832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923068" y="2545238"/>
              <a:ext cx="8239027" cy="28280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93890" y="1489393"/>
              <a:ext cx="1098954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Initial values</a:t>
              </a:r>
            </a:p>
            <a:p>
              <a:pPr algn="ctr"/>
              <a:r>
                <a:rPr lang="fr-FR" sz="1400" smtClean="0"/>
                <a:t>for fitting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5618375" y="2012613"/>
              <a:ext cx="0" cy="5326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6477786" y="2004755"/>
              <a:ext cx="0" cy="5326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 flipV="1">
              <a:off x="6721314" y="3031899"/>
              <a:ext cx="904971" cy="5066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7626285" y="2946633"/>
              <a:ext cx="1623522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Proceed with fitting</a:t>
              </a:r>
            </a:p>
          </p:txBody>
        </p:sp>
        <p:cxnSp>
          <p:nvCxnSpPr>
            <p:cNvPr id="25" name="Connecteur droit avec flèche 24"/>
            <p:cNvCxnSpPr>
              <a:stCxn id="26" idx="2"/>
            </p:cNvCxnSpPr>
            <p:nvPr/>
          </p:nvCxnSpPr>
          <p:spPr>
            <a:xfrm>
              <a:off x="3406325" y="3274163"/>
              <a:ext cx="46138" cy="8547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218820" y="2966386"/>
              <a:ext cx="2375009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Display of adjustment curves</a:t>
              </a: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V="1">
              <a:off x="3194350" y="5735690"/>
              <a:ext cx="289978" cy="3582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1561373" y="5914800"/>
              <a:ext cx="1713739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Independent display</a:t>
              </a:r>
            </a:p>
          </p:txBody>
        </p:sp>
        <p:sp>
          <p:nvSpPr>
            <p:cNvPr id="43" name="Accolade ouvrante 42"/>
            <p:cNvSpPr/>
            <p:nvPr/>
          </p:nvSpPr>
          <p:spPr>
            <a:xfrm rot="16200000">
              <a:off x="7807149" y="4859443"/>
              <a:ext cx="266567" cy="1959883"/>
            </a:xfrm>
            <a:prstGeom prst="leftBrace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8029711" y="5919851"/>
              <a:ext cx="2067490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Display parameters tables</a:t>
              </a: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035606" y="5735690"/>
              <a:ext cx="1286250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Save the</a:t>
              </a:r>
            </a:p>
            <a:p>
              <a:pPr algn="ctr"/>
              <a:r>
                <a:rPr lang="fr-FR" sz="1400" smtClean="0"/>
                <a:t>displayed table</a:t>
              </a: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>
              <a:off x="5316718" y="5972668"/>
              <a:ext cx="53732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386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591563" y="513000"/>
            <a:ext cx="9008875" cy="5832000"/>
            <a:chOff x="1591563" y="513000"/>
            <a:chExt cx="9008875" cy="583200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2"/>
            <a:srcRect l="18179" t="3642" r="1718" b="4170"/>
            <a:stretch/>
          </p:blipFill>
          <p:spPr>
            <a:xfrm>
              <a:off x="1591563" y="513000"/>
              <a:ext cx="9008875" cy="5832000"/>
            </a:xfrm>
            <a:prstGeom prst="rect">
              <a:avLst/>
            </a:prstGeom>
          </p:spPr>
        </p:pic>
        <p:cxnSp>
          <p:nvCxnSpPr>
            <p:cNvPr id="7" name="Connecteur droit avec flèche 6"/>
            <p:cNvCxnSpPr/>
            <p:nvPr/>
          </p:nvCxnSpPr>
          <p:spPr>
            <a:xfrm>
              <a:off x="4430597" y="1329179"/>
              <a:ext cx="95210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2647673" y="1067569"/>
              <a:ext cx="1782924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Choose a germination</a:t>
              </a:r>
            </a:p>
            <a:p>
              <a:pPr algn="ctr"/>
              <a:r>
                <a:rPr lang="fr-FR" sz="1400" smtClean="0"/>
                <a:t>parameter</a:t>
              </a: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flipH="1">
              <a:off x="6966409" y="1800520"/>
              <a:ext cx="9521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7918516" y="1646631"/>
              <a:ext cx="1484382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Boxplot main title</a:t>
              </a: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4044100" y="2243579"/>
              <a:ext cx="1140643" cy="942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2370437" y="1991396"/>
              <a:ext cx="1673663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/>
                <a:t>I</a:t>
              </a:r>
              <a:r>
                <a:rPr lang="fr-FR" sz="1400" smtClean="0"/>
                <a:t>ndependent display</a:t>
              </a:r>
            </a:p>
            <a:p>
              <a:pPr algn="ctr"/>
              <a:r>
                <a:rPr lang="fr-FR" sz="1400" smtClean="0"/>
                <a:t>of boxplot</a:t>
              </a: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V="1">
              <a:off x="6096000" y="4732255"/>
              <a:ext cx="0" cy="70701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614137" y="5467546"/>
              <a:ext cx="963725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Thumbnail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66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1617418" y="513000"/>
            <a:ext cx="8957165" cy="5832000"/>
            <a:chOff x="1617418" y="513000"/>
            <a:chExt cx="8957165" cy="5832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/>
            <a:srcRect l="18332" t="3112" r="778" b="3260"/>
            <a:stretch/>
          </p:blipFill>
          <p:spPr>
            <a:xfrm>
              <a:off x="1617418" y="513000"/>
              <a:ext cx="8957165" cy="5832000"/>
            </a:xfrm>
            <a:prstGeom prst="rect">
              <a:avLst/>
            </a:prstGeom>
          </p:spPr>
        </p:pic>
        <p:cxnSp>
          <p:nvCxnSpPr>
            <p:cNvPr id="3" name="Connecteur droit avec flèche 2"/>
            <p:cNvCxnSpPr/>
            <p:nvPr/>
          </p:nvCxnSpPr>
          <p:spPr>
            <a:xfrm>
              <a:off x="4468305" y="1150070"/>
              <a:ext cx="95210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685381" y="652790"/>
              <a:ext cx="1782924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Choose a germination</a:t>
              </a:r>
            </a:p>
            <a:p>
              <a:pPr algn="ctr"/>
              <a:r>
                <a:rPr lang="fr-FR" sz="1400" smtClean="0"/>
                <a:t>parameter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126884" y="1278082"/>
              <a:ext cx="1627497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Proceed with anova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460499" y="1062639"/>
              <a:ext cx="1817293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Proceed with</a:t>
              </a:r>
            </a:p>
            <a:p>
              <a:pPr algn="ctr"/>
              <a:r>
                <a:rPr lang="fr-FR" sz="1400" smtClean="0"/>
                <a:t>multiple comparisons</a:t>
              </a:r>
            </a:p>
          </p:txBody>
        </p:sp>
        <p:cxnSp>
          <p:nvCxnSpPr>
            <p:cNvPr id="11" name="Connecteur droit avec flèche 10"/>
            <p:cNvCxnSpPr>
              <a:stCxn id="6" idx="3"/>
            </p:cNvCxnSpPr>
            <p:nvPr/>
          </p:nvCxnSpPr>
          <p:spPr>
            <a:xfrm flipV="1">
              <a:off x="3754381" y="1431970"/>
              <a:ext cx="713924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flipH="1">
              <a:off x="7772400" y="1436574"/>
              <a:ext cx="6880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7571398" y="2794458"/>
              <a:ext cx="1946815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Save the displayed table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H="1">
              <a:off x="6750516" y="2948346"/>
              <a:ext cx="820882" cy="103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2404488" y="3144920"/>
              <a:ext cx="1746760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Display a summary of</a:t>
              </a:r>
            </a:p>
            <a:p>
              <a:pPr algn="ctr"/>
              <a:r>
                <a:rPr lang="fr-FR" sz="1400" smtClean="0"/>
                <a:t>the whole p-values</a:t>
              </a:r>
            </a:p>
          </p:txBody>
        </p:sp>
        <p:cxnSp>
          <p:nvCxnSpPr>
            <p:cNvPr id="21" name="Connecteur droit avec flèche 20"/>
            <p:cNvCxnSpPr>
              <a:stCxn id="19" idx="3"/>
            </p:cNvCxnSpPr>
            <p:nvPr/>
          </p:nvCxnSpPr>
          <p:spPr>
            <a:xfrm flipV="1">
              <a:off x="4151248" y="3283527"/>
              <a:ext cx="1584534" cy="12300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7317380" y="3441429"/>
              <a:ext cx="3116174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Choose a threshold to highlight p-values</a:t>
              </a: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 flipH="1">
              <a:off x="6431973" y="3595317"/>
              <a:ext cx="88540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7571397" y="5814745"/>
              <a:ext cx="1946815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Save the displayed table</a:t>
              </a: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 flipH="1">
              <a:off x="6902916" y="5968633"/>
              <a:ext cx="66848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2517145" y="3934241"/>
              <a:ext cx="642933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Anova</a:t>
              </a: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8962548" y="4272442"/>
              <a:ext cx="1111330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Multiple</a:t>
              </a:r>
            </a:p>
            <a:p>
              <a:pPr algn="ctr"/>
              <a:r>
                <a:rPr lang="fr-FR" sz="1400" smtClean="0"/>
                <a:t>comparisons</a:t>
              </a:r>
            </a:p>
          </p:txBody>
        </p:sp>
        <p:sp>
          <p:nvSpPr>
            <p:cNvPr id="31" name="Accolade ouvrante 30"/>
            <p:cNvSpPr/>
            <p:nvPr/>
          </p:nvSpPr>
          <p:spPr>
            <a:xfrm>
              <a:off x="3469172" y="3992880"/>
              <a:ext cx="285209" cy="190500"/>
            </a:xfrm>
            <a:prstGeom prst="leftBrace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Accolade ouvrante 31"/>
            <p:cNvSpPr/>
            <p:nvPr/>
          </p:nvSpPr>
          <p:spPr>
            <a:xfrm flipH="1">
              <a:off x="8255000" y="4221785"/>
              <a:ext cx="406016" cy="624535"/>
            </a:xfrm>
            <a:prstGeom prst="leftBrace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9548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1609846" y="513000"/>
            <a:ext cx="8972308" cy="5832000"/>
            <a:chOff x="1609846" y="513000"/>
            <a:chExt cx="8972308" cy="5832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/>
            <a:srcRect l="18666" t="2716" r="1333" b="4839"/>
            <a:stretch/>
          </p:blipFill>
          <p:spPr>
            <a:xfrm>
              <a:off x="1609846" y="513000"/>
              <a:ext cx="8972308" cy="5832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  <p:sp>
          <p:nvSpPr>
            <p:cNvPr id="2" name="ZoneTexte 1"/>
            <p:cNvSpPr txBox="1"/>
            <p:nvPr/>
          </p:nvSpPr>
          <p:spPr>
            <a:xfrm>
              <a:off x="1980450" y="1249680"/>
              <a:ext cx="2592313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Choose a germination parameter</a:t>
              </a:r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>
              <a:off x="4602480" y="1402080"/>
              <a:ext cx="7543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H="1">
              <a:off x="6913069" y="1853860"/>
              <a:ext cx="9521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7865176" y="1699971"/>
              <a:ext cx="1484382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Boxplot main title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347577" y="2059976"/>
              <a:ext cx="1673663" cy="52322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/>
                <a:t>I</a:t>
              </a:r>
              <a:r>
                <a:rPr lang="fr-FR" sz="1400" smtClean="0"/>
                <a:t>ndependent display</a:t>
              </a:r>
            </a:p>
            <a:p>
              <a:pPr algn="ctr"/>
              <a:r>
                <a:rPr lang="fr-FR" sz="1400" smtClean="0"/>
                <a:t>of Tukey’s boxplot</a:t>
              </a: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4021240" y="2312159"/>
              <a:ext cx="1140643" cy="942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6096000" y="4732255"/>
              <a:ext cx="0" cy="70701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5614137" y="5467546"/>
              <a:ext cx="963725" cy="30777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1400" smtClean="0"/>
                <a:t>Thumbnail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46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chemeClr val="tx1"/>
          </a:solidFill>
        </a:ln>
      </a:spPr>
      <a:bodyPr wrap="none" rtlCol="0">
        <a:spAutoFit/>
      </a:bodyPr>
      <a:lstStyle>
        <a:defPPr algn="ctr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137</Words>
  <Application>Microsoft Office PowerPoint</Application>
  <PresentationFormat>Grand écran</PresentationFormat>
  <Paragraphs>51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Gwendal Cueff</dc:creator>
  <cp:lastModifiedBy>Gwendal Cueff</cp:lastModifiedBy>
  <cp:revision>23</cp:revision>
  <dcterms:created xsi:type="dcterms:W3CDTF">2021-09-23T15:37:18Z</dcterms:created>
  <dcterms:modified xsi:type="dcterms:W3CDTF">2021-09-23T17:40:46Z</dcterms:modified>
</cp:coreProperties>
</file>