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18" r:id="rId1"/>
  </p:sldMasterIdLst>
  <p:notesMasterIdLst>
    <p:notesMasterId r:id="rId79"/>
  </p:notesMasterIdLst>
  <p:handoutMasterIdLst>
    <p:handoutMasterId r:id="rId80"/>
  </p:handoutMasterIdLst>
  <p:sldIdLst>
    <p:sldId id="256" r:id="rId2"/>
    <p:sldId id="513" r:id="rId3"/>
    <p:sldId id="257" r:id="rId4"/>
    <p:sldId id="267" r:id="rId5"/>
    <p:sldId id="345" r:id="rId6"/>
    <p:sldId id="488" r:id="rId7"/>
    <p:sldId id="489" r:id="rId8"/>
    <p:sldId id="270" r:id="rId9"/>
    <p:sldId id="266" r:id="rId10"/>
    <p:sldId id="260" r:id="rId11"/>
    <p:sldId id="268" r:id="rId12"/>
    <p:sldId id="261" r:id="rId13"/>
    <p:sldId id="265" r:id="rId14"/>
    <p:sldId id="562" r:id="rId15"/>
    <p:sldId id="263" r:id="rId16"/>
    <p:sldId id="264" r:id="rId17"/>
    <p:sldId id="269" r:id="rId18"/>
    <p:sldId id="556" r:id="rId19"/>
    <p:sldId id="271" r:id="rId20"/>
    <p:sldId id="372" r:id="rId21"/>
    <p:sldId id="563" r:id="rId22"/>
    <p:sldId id="272" r:id="rId23"/>
    <p:sldId id="514" r:id="rId24"/>
    <p:sldId id="560" r:id="rId25"/>
    <p:sldId id="564" r:id="rId26"/>
    <p:sldId id="558" r:id="rId27"/>
    <p:sldId id="559" r:id="rId28"/>
    <p:sldId id="515" r:id="rId29"/>
    <p:sldId id="276" r:id="rId30"/>
    <p:sldId id="605" r:id="rId31"/>
    <p:sldId id="329" r:id="rId32"/>
    <p:sldId id="324" r:id="rId33"/>
    <p:sldId id="322" r:id="rId34"/>
    <p:sldId id="502" r:id="rId35"/>
    <p:sldId id="371" r:id="rId36"/>
    <p:sldId id="279" r:id="rId37"/>
    <p:sldId id="280" r:id="rId38"/>
    <p:sldId id="373" r:id="rId39"/>
    <p:sldId id="606" r:id="rId40"/>
    <p:sldId id="607" r:id="rId41"/>
    <p:sldId id="608" r:id="rId42"/>
    <p:sldId id="609" r:id="rId43"/>
    <p:sldId id="610" r:id="rId44"/>
    <p:sldId id="611" r:id="rId45"/>
    <p:sldId id="612" r:id="rId46"/>
    <p:sldId id="613" r:id="rId47"/>
    <p:sldId id="614" r:id="rId48"/>
    <p:sldId id="615" r:id="rId49"/>
    <p:sldId id="616" r:id="rId50"/>
    <p:sldId id="617" r:id="rId51"/>
    <p:sldId id="619" r:id="rId52"/>
    <p:sldId id="618" r:id="rId53"/>
    <p:sldId id="623" r:id="rId54"/>
    <p:sldId id="474" r:id="rId55"/>
    <p:sldId id="620" r:id="rId56"/>
    <p:sldId id="624" r:id="rId57"/>
    <p:sldId id="602" r:id="rId58"/>
    <p:sldId id="565" r:id="rId59"/>
    <p:sldId id="319" r:id="rId60"/>
    <p:sldId id="621" r:id="rId61"/>
    <p:sldId id="622" r:id="rId62"/>
    <p:sldId id="629" r:id="rId63"/>
    <p:sldId id="630" r:id="rId64"/>
    <p:sldId id="631" r:id="rId65"/>
    <p:sldId id="632" r:id="rId66"/>
    <p:sldId id="633" r:id="rId67"/>
    <p:sldId id="634" r:id="rId68"/>
    <p:sldId id="635" r:id="rId69"/>
    <p:sldId id="636" r:id="rId70"/>
    <p:sldId id="637" r:id="rId71"/>
    <p:sldId id="571" r:id="rId72"/>
    <p:sldId id="638" r:id="rId73"/>
    <p:sldId id="639" r:id="rId74"/>
    <p:sldId id="640" r:id="rId75"/>
    <p:sldId id="642" r:id="rId76"/>
    <p:sldId id="641" r:id="rId77"/>
    <p:sldId id="643"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4">
          <p15:clr>
            <a:srgbClr val="A4A3A4"/>
          </p15:clr>
        </p15:guide>
        <p15:guide id="2" pos="264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3700"/>
    <a:srgbClr val="F1EBDF"/>
    <a:srgbClr val="5C2100"/>
    <a:srgbClr val="6699FF"/>
    <a:srgbClr val="FFF9EB"/>
    <a:srgbClr val="822E00"/>
    <a:srgbClr val="CB6161"/>
    <a:srgbClr val="CC99FF"/>
    <a:srgbClr val="3366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90" autoAdjust="0"/>
  </p:normalViewPr>
  <p:slideViewPr>
    <p:cSldViewPr snapToObjects="1">
      <p:cViewPr varScale="1">
        <p:scale>
          <a:sx n="61" d="100"/>
          <a:sy n="61" d="100"/>
        </p:scale>
        <p:origin x="968" y="28"/>
      </p:cViewPr>
      <p:guideLst>
        <p:guide orient="horz" pos="3444"/>
        <p:guide pos="264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Objects="1">
      <p:cViewPr>
        <p:scale>
          <a:sx n="75" d="100"/>
          <a:sy n="75" d="100"/>
        </p:scale>
        <p:origin x="-744" y="22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010071-8E03-4E08-B21A-8294387F78FA}"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E537F36E-B761-46CB-B32E-EA2CA3C93840}">
      <dgm:prSet phldrT="[Text]" custT="1"/>
      <dgm:spPr>
        <a:solidFill>
          <a:schemeClr val="accent1">
            <a:lumMod val="20000"/>
            <a:lumOff val="80000"/>
          </a:schemeClr>
        </a:solidFill>
        <a:effectLst>
          <a:glow rad="228600">
            <a:schemeClr val="accent4">
              <a:satMod val="175000"/>
              <a:alpha val="40000"/>
            </a:schemeClr>
          </a:glow>
        </a:effectLst>
      </dgm:spPr>
      <dgm:t>
        <a:bodyPr/>
        <a:lstStyle/>
        <a:p>
          <a:r>
            <a:rPr lang="en-US" sz="4400" b="1" dirty="0"/>
            <a:t>Project</a:t>
          </a:r>
        </a:p>
      </dgm:t>
    </dgm:pt>
    <dgm:pt modelId="{B80841D6-30D4-4BFF-8FBE-4933BE03043A}" type="parTrans" cxnId="{9CF2111A-25F7-485F-BDE8-F660BF5E02F8}">
      <dgm:prSet/>
      <dgm:spPr/>
      <dgm:t>
        <a:bodyPr/>
        <a:lstStyle/>
        <a:p>
          <a:endParaRPr lang="en-US"/>
        </a:p>
      </dgm:t>
    </dgm:pt>
    <dgm:pt modelId="{D2BB4504-1853-49AF-96E7-AA3D8433B702}" type="sibTrans" cxnId="{9CF2111A-25F7-485F-BDE8-F660BF5E02F8}">
      <dgm:prSet/>
      <dgm:spPr/>
      <dgm:t>
        <a:bodyPr/>
        <a:lstStyle/>
        <a:p>
          <a:endParaRPr lang="en-US"/>
        </a:p>
      </dgm:t>
    </dgm:pt>
    <dgm:pt modelId="{B7710166-E63C-44B3-B71F-D5041762FFF5}">
      <dgm:prSet phldrT="[Text]"/>
      <dgm:spPr>
        <a:solidFill>
          <a:schemeClr val="accent3">
            <a:lumMod val="50000"/>
          </a:schemeClr>
        </a:solidFill>
      </dgm:spPr>
      <dgm:t>
        <a:bodyPr/>
        <a:lstStyle/>
        <a:p>
          <a:r>
            <a:rPr lang="en-US" dirty="0"/>
            <a:t>Meet Regulatory, Legal or Social Requirements</a:t>
          </a:r>
        </a:p>
      </dgm:t>
    </dgm:pt>
    <dgm:pt modelId="{C638E096-3C40-4C6E-AAAD-AA33196927B9}" type="parTrans" cxnId="{CE45F617-A7A8-4C58-B91A-8E5BF2BB0950}">
      <dgm:prSet/>
      <dgm:spPr/>
      <dgm:t>
        <a:bodyPr/>
        <a:lstStyle/>
        <a:p>
          <a:endParaRPr lang="en-US"/>
        </a:p>
      </dgm:t>
    </dgm:pt>
    <dgm:pt modelId="{46C59DEF-7328-4645-88CD-87F4B5F75AF4}" type="sibTrans" cxnId="{CE45F617-A7A8-4C58-B91A-8E5BF2BB0950}">
      <dgm:prSet/>
      <dgm:spPr/>
      <dgm:t>
        <a:bodyPr/>
        <a:lstStyle/>
        <a:p>
          <a:endParaRPr lang="en-US"/>
        </a:p>
      </dgm:t>
    </dgm:pt>
    <dgm:pt modelId="{36F2F409-2F32-4E99-83E6-9B6CC385639D}">
      <dgm:prSet phldrT="[Text]"/>
      <dgm:spPr>
        <a:solidFill>
          <a:schemeClr val="accent3">
            <a:lumMod val="75000"/>
          </a:schemeClr>
        </a:solidFill>
      </dgm:spPr>
      <dgm:t>
        <a:bodyPr/>
        <a:lstStyle/>
        <a:p>
          <a:r>
            <a:rPr lang="en-US" dirty="0"/>
            <a:t>Satisfy Stakeholder Requests or needs </a:t>
          </a:r>
        </a:p>
      </dgm:t>
    </dgm:pt>
    <dgm:pt modelId="{21784FDA-A594-4831-8DB8-7537DA69D439}" type="parTrans" cxnId="{A8D0AC65-E180-40C5-8820-09A8F885C411}">
      <dgm:prSet/>
      <dgm:spPr/>
      <dgm:t>
        <a:bodyPr/>
        <a:lstStyle/>
        <a:p>
          <a:endParaRPr lang="en-US"/>
        </a:p>
      </dgm:t>
    </dgm:pt>
    <dgm:pt modelId="{2CCB6583-3B5A-455D-B0D8-AEA4407EF147}" type="sibTrans" cxnId="{A8D0AC65-E180-40C5-8820-09A8F885C411}">
      <dgm:prSet/>
      <dgm:spPr/>
      <dgm:t>
        <a:bodyPr/>
        <a:lstStyle/>
        <a:p>
          <a:endParaRPr lang="en-US"/>
        </a:p>
      </dgm:t>
    </dgm:pt>
    <dgm:pt modelId="{B801C341-2C06-484B-B728-7C5A18E5F19D}">
      <dgm:prSet phldrT="[Text]"/>
      <dgm:spPr>
        <a:solidFill>
          <a:schemeClr val="tx2">
            <a:lumMod val="50000"/>
          </a:schemeClr>
        </a:solidFill>
      </dgm:spPr>
      <dgm:t>
        <a:bodyPr/>
        <a:lstStyle/>
        <a:p>
          <a:r>
            <a:rPr lang="en-US" dirty="0"/>
            <a:t>Create, Improve or Fix Products, Processes, or Services </a:t>
          </a:r>
        </a:p>
      </dgm:t>
    </dgm:pt>
    <dgm:pt modelId="{4E645C8C-4BB7-4078-8D36-7223401A23D3}" type="parTrans" cxnId="{B6CA8063-1615-47BF-99E3-605E5A6836B8}">
      <dgm:prSet/>
      <dgm:spPr/>
      <dgm:t>
        <a:bodyPr/>
        <a:lstStyle/>
        <a:p>
          <a:endParaRPr lang="en-US"/>
        </a:p>
      </dgm:t>
    </dgm:pt>
    <dgm:pt modelId="{B1260E61-62BA-47C4-B89B-1632258152F8}" type="sibTrans" cxnId="{B6CA8063-1615-47BF-99E3-605E5A6836B8}">
      <dgm:prSet/>
      <dgm:spPr/>
      <dgm:t>
        <a:bodyPr/>
        <a:lstStyle/>
        <a:p>
          <a:endParaRPr lang="en-US"/>
        </a:p>
      </dgm:t>
    </dgm:pt>
    <dgm:pt modelId="{AD48E031-A846-46E6-BDEB-2F644DBFFA72}">
      <dgm:prSet phldrT="[Text]"/>
      <dgm:spPr>
        <a:solidFill>
          <a:schemeClr val="tx2"/>
        </a:solidFill>
      </dgm:spPr>
      <dgm:t>
        <a:bodyPr/>
        <a:lstStyle/>
        <a:p>
          <a:r>
            <a:rPr lang="en-US" dirty="0"/>
            <a:t>Implement or Change Business or Technological Strategies</a:t>
          </a:r>
        </a:p>
      </dgm:t>
    </dgm:pt>
    <dgm:pt modelId="{BFFDDDCB-457C-4C71-BE08-AD4A90998409}" type="parTrans" cxnId="{5F860B3F-56CB-43AB-A252-89B88A69A153}">
      <dgm:prSet/>
      <dgm:spPr/>
      <dgm:t>
        <a:bodyPr/>
        <a:lstStyle/>
        <a:p>
          <a:endParaRPr lang="en-US"/>
        </a:p>
      </dgm:t>
    </dgm:pt>
    <dgm:pt modelId="{7B9703ED-EF6B-4183-B0CB-D4B7304EEE43}" type="sibTrans" cxnId="{5F860B3F-56CB-43AB-A252-89B88A69A153}">
      <dgm:prSet/>
      <dgm:spPr/>
      <dgm:t>
        <a:bodyPr/>
        <a:lstStyle/>
        <a:p>
          <a:endParaRPr lang="en-US"/>
        </a:p>
      </dgm:t>
    </dgm:pt>
    <dgm:pt modelId="{657D0889-0F68-4FB6-89CE-C57A8A05D870}" type="pres">
      <dgm:prSet presAssocID="{98010071-8E03-4E08-B21A-8294387F78FA}" presName="diagram" presStyleCnt="0">
        <dgm:presLayoutVars>
          <dgm:chMax val="1"/>
          <dgm:dir/>
          <dgm:animLvl val="ctr"/>
          <dgm:resizeHandles val="exact"/>
        </dgm:presLayoutVars>
      </dgm:prSet>
      <dgm:spPr/>
    </dgm:pt>
    <dgm:pt modelId="{0744B900-7271-4798-9541-C948A725A110}" type="pres">
      <dgm:prSet presAssocID="{98010071-8E03-4E08-B21A-8294387F78FA}" presName="matrix" presStyleCnt="0"/>
      <dgm:spPr/>
    </dgm:pt>
    <dgm:pt modelId="{5EA4950F-80C1-4A56-95D1-BE7428DFF7B9}" type="pres">
      <dgm:prSet presAssocID="{98010071-8E03-4E08-B21A-8294387F78FA}" presName="tile1" presStyleLbl="node1" presStyleIdx="0" presStyleCnt="4"/>
      <dgm:spPr/>
    </dgm:pt>
    <dgm:pt modelId="{265D4F22-8630-449D-865B-84E1A73EA9CF}" type="pres">
      <dgm:prSet presAssocID="{98010071-8E03-4E08-B21A-8294387F78FA}" presName="tile1text" presStyleLbl="node1" presStyleIdx="0" presStyleCnt="4">
        <dgm:presLayoutVars>
          <dgm:chMax val="0"/>
          <dgm:chPref val="0"/>
          <dgm:bulletEnabled val="1"/>
        </dgm:presLayoutVars>
      </dgm:prSet>
      <dgm:spPr/>
    </dgm:pt>
    <dgm:pt modelId="{DF683A87-E718-4FE8-98A1-4D919C42B517}" type="pres">
      <dgm:prSet presAssocID="{98010071-8E03-4E08-B21A-8294387F78FA}" presName="tile2" presStyleLbl="node1" presStyleIdx="1" presStyleCnt="4"/>
      <dgm:spPr/>
    </dgm:pt>
    <dgm:pt modelId="{2C1C264C-86AE-4F49-883D-9706ADF0954B}" type="pres">
      <dgm:prSet presAssocID="{98010071-8E03-4E08-B21A-8294387F78FA}" presName="tile2text" presStyleLbl="node1" presStyleIdx="1" presStyleCnt="4">
        <dgm:presLayoutVars>
          <dgm:chMax val="0"/>
          <dgm:chPref val="0"/>
          <dgm:bulletEnabled val="1"/>
        </dgm:presLayoutVars>
      </dgm:prSet>
      <dgm:spPr/>
    </dgm:pt>
    <dgm:pt modelId="{11BE68EA-11AD-4FCE-BE42-627CCDF7E6E4}" type="pres">
      <dgm:prSet presAssocID="{98010071-8E03-4E08-B21A-8294387F78FA}" presName="tile3" presStyleLbl="node1" presStyleIdx="2" presStyleCnt="4" custLinFactNeighborX="792"/>
      <dgm:spPr/>
    </dgm:pt>
    <dgm:pt modelId="{6C9E196D-1FEA-4C6F-BB18-D9FCD373AC21}" type="pres">
      <dgm:prSet presAssocID="{98010071-8E03-4E08-B21A-8294387F78FA}" presName="tile3text" presStyleLbl="node1" presStyleIdx="2" presStyleCnt="4">
        <dgm:presLayoutVars>
          <dgm:chMax val="0"/>
          <dgm:chPref val="0"/>
          <dgm:bulletEnabled val="1"/>
        </dgm:presLayoutVars>
      </dgm:prSet>
      <dgm:spPr/>
    </dgm:pt>
    <dgm:pt modelId="{71CE2BA1-CBA4-4F9C-B5AA-2D348E7FF568}" type="pres">
      <dgm:prSet presAssocID="{98010071-8E03-4E08-B21A-8294387F78FA}" presName="tile4" presStyleLbl="node1" presStyleIdx="3" presStyleCnt="4"/>
      <dgm:spPr/>
    </dgm:pt>
    <dgm:pt modelId="{57A17256-80EF-4B24-9D39-38E54C9BEAE1}" type="pres">
      <dgm:prSet presAssocID="{98010071-8E03-4E08-B21A-8294387F78FA}" presName="tile4text" presStyleLbl="node1" presStyleIdx="3" presStyleCnt="4">
        <dgm:presLayoutVars>
          <dgm:chMax val="0"/>
          <dgm:chPref val="0"/>
          <dgm:bulletEnabled val="1"/>
        </dgm:presLayoutVars>
      </dgm:prSet>
      <dgm:spPr/>
    </dgm:pt>
    <dgm:pt modelId="{DE9B4139-CDD1-4323-AA69-04D4BF13F3F8}" type="pres">
      <dgm:prSet presAssocID="{98010071-8E03-4E08-B21A-8294387F78FA}" presName="centerTile" presStyleLbl="fgShp" presStyleIdx="0" presStyleCnt="1">
        <dgm:presLayoutVars>
          <dgm:chMax val="0"/>
          <dgm:chPref val="0"/>
        </dgm:presLayoutVars>
      </dgm:prSet>
      <dgm:spPr/>
    </dgm:pt>
  </dgm:ptLst>
  <dgm:cxnLst>
    <dgm:cxn modelId="{CE45F617-A7A8-4C58-B91A-8E5BF2BB0950}" srcId="{E537F36E-B761-46CB-B32E-EA2CA3C93840}" destId="{B7710166-E63C-44B3-B71F-D5041762FFF5}" srcOrd="0" destOrd="0" parTransId="{C638E096-3C40-4C6E-AAAD-AA33196927B9}" sibTransId="{46C59DEF-7328-4645-88CD-87F4B5F75AF4}"/>
    <dgm:cxn modelId="{9E4D1219-A6BE-42D3-8F86-468D7AD290CC}" type="presOf" srcId="{E537F36E-B761-46CB-B32E-EA2CA3C93840}" destId="{DE9B4139-CDD1-4323-AA69-04D4BF13F3F8}" srcOrd="0" destOrd="0" presId="urn:microsoft.com/office/officeart/2005/8/layout/matrix1"/>
    <dgm:cxn modelId="{9CF2111A-25F7-485F-BDE8-F660BF5E02F8}" srcId="{98010071-8E03-4E08-B21A-8294387F78FA}" destId="{E537F36E-B761-46CB-B32E-EA2CA3C93840}" srcOrd="0" destOrd="0" parTransId="{B80841D6-30D4-4BFF-8FBE-4933BE03043A}" sibTransId="{D2BB4504-1853-49AF-96E7-AA3D8433B702}"/>
    <dgm:cxn modelId="{A28BA81E-AD3B-424B-A03E-3E43EA3A07CB}" type="presOf" srcId="{36F2F409-2F32-4E99-83E6-9B6CC385639D}" destId="{DF683A87-E718-4FE8-98A1-4D919C42B517}" srcOrd="0" destOrd="0" presId="urn:microsoft.com/office/officeart/2005/8/layout/matrix1"/>
    <dgm:cxn modelId="{5F860B3F-56CB-43AB-A252-89B88A69A153}" srcId="{E537F36E-B761-46CB-B32E-EA2CA3C93840}" destId="{AD48E031-A846-46E6-BDEB-2F644DBFFA72}" srcOrd="3" destOrd="0" parTransId="{BFFDDDCB-457C-4C71-BE08-AD4A90998409}" sibTransId="{7B9703ED-EF6B-4183-B0CB-D4B7304EEE43}"/>
    <dgm:cxn modelId="{B6CA8063-1615-47BF-99E3-605E5A6836B8}" srcId="{E537F36E-B761-46CB-B32E-EA2CA3C93840}" destId="{B801C341-2C06-484B-B728-7C5A18E5F19D}" srcOrd="2" destOrd="0" parTransId="{4E645C8C-4BB7-4078-8D36-7223401A23D3}" sibTransId="{B1260E61-62BA-47C4-B89B-1632258152F8}"/>
    <dgm:cxn modelId="{A8D0AC65-E180-40C5-8820-09A8F885C411}" srcId="{E537F36E-B761-46CB-B32E-EA2CA3C93840}" destId="{36F2F409-2F32-4E99-83E6-9B6CC385639D}" srcOrd="1" destOrd="0" parTransId="{21784FDA-A594-4831-8DB8-7537DA69D439}" sibTransId="{2CCB6583-3B5A-455D-B0D8-AEA4407EF147}"/>
    <dgm:cxn modelId="{260CC66C-ABC9-43D1-9F6F-E219E54C7A26}" type="presOf" srcId="{B801C341-2C06-484B-B728-7C5A18E5F19D}" destId="{11BE68EA-11AD-4FCE-BE42-627CCDF7E6E4}" srcOrd="0" destOrd="0" presId="urn:microsoft.com/office/officeart/2005/8/layout/matrix1"/>
    <dgm:cxn modelId="{02DD5485-8681-4BC6-9565-45430F55A92D}" type="presOf" srcId="{98010071-8E03-4E08-B21A-8294387F78FA}" destId="{657D0889-0F68-4FB6-89CE-C57A8A05D870}" srcOrd="0" destOrd="0" presId="urn:microsoft.com/office/officeart/2005/8/layout/matrix1"/>
    <dgm:cxn modelId="{BFEFBD8A-59CB-4BA1-9D43-B026CECAE621}" type="presOf" srcId="{B7710166-E63C-44B3-B71F-D5041762FFF5}" destId="{5EA4950F-80C1-4A56-95D1-BE7428DFF7B9}" srcOrd="0" destOrd="0" presId="urn:microsoft.com/office/officeart/2005/8/layout/matrix1"/>
    <dgm:cxn modelId="{4F79ADB2-A018-49F4-AEE7-B040CC2E681A}" type="presOf" srcId="{B801C341-2C06-484B-B728-7C5A18E5F19D}" destId="{6C9E196D-1FEA-4C6F-BB18-D9FCD373AC21}" srcOrd="1" destOrd="0" presId="urn:microsoft.com/office/officeart/2005/8/layout/matrix1"/>
    <dgm:cxn modelId="{02AD3CC6-E1BC-4A94-AFE4-9364F9AA3AFA}" type="presOf" srcId="{B7710166-E63C-44B3-B71F-D5041762FFF5}" destId="{265D4F22-8630-449D-865B-84E1A73EA9CF}" srcOrd="1" destOrd="0" presId="urn:microsoft.com/office/officeart/2005/8/layout/matrix1"/>
    <dgm:cxn modelId="{F7FBF2D4-8E25-4B33-903D-BD9FF5644645}" type="presOf" srcId="{AD48E031-A846-46E6-BDEB-2F644DBFFA72}" destId="{57A17256-80EF-4B24-9D39-38E54C9BEAE1}" srcOrd="1" destOrd="0" presId="urn:microsoft.com/office/officeart/2005/8/layout/matrix1"/>
    <dgm:cxn modelId="{ECB0B5DD-E9DB-4CEF-9608-3EFC620CA8B7}" type="presOf" srcId="{AD48E031-A846-46E6-BDEB-2F644DBFFA72}" destId="{71CE2BA1-CBA4-4F9C-B5AA-2D348E7FF568}" srcOrd="0" destOrd="0" presId="urn:microsoft.com/office/officeart/2005/8/layout/matrix1"/>
    <dgm:cxn modelId="{7916B1F3-AC2A-408F-A19A-7B29A507250D}" type="presOf" srcId="{36F2F409-2F32-4E99-83E6-9B6CC385639D}" destId="{2C1C264C-86AE-4F49-883D-9706ADF0954B}" srcOrd="1" destOrd="0" presId="urn:microsoft.com/office/officeart/2005/8/layout/matrix1"/>
    <dgm:cxn modelId="{C4847774-5043-4452-BB59-8D69768496DD}" type="presParOf" srcId="{657D0889-0F68-4FB6-89CE-C57A8A05D870}" destId="{0744B900-7271-4798-9541-C948A725A110}" srcOrd="0" destOrd="0" presId="urn:microsoft.com/office/officeart/2005/8/layout/matrix1"/>
    <dgm:cxn modelId="{D9BD75D0-88C9-4670-B90E-4C4B044E72C9}" type="presParOf" srcId="{0744B900-7271-4798-9541-C948A725A110}" destId="{5EA4950F-80C1-4A56-95D1-BE7428DFF7B9}" srcOrd="0" destOrd="0" presId="urn:microsoft.com/office/officeart/2005/8/layout/matrix1"/>
    <dgm:cxn modelId="{2D4F0399-9E65-4B04-AD5C-55241D9E221B}" type="presParOf" srcId="{0744B900-7271-4798-9541-C948A725A110}" destId="{265D4F22-8630-449D-865B-84E1A73EA9CF}" srcOrd="1" destOrd="0" presId="urn:microsoft.com/office/officeart/2005/8/layout/matrix1"/>
    <dgm:cxn modelId="{9A279CC3-7C02-447B-99D8-685BCD1E50F4}" type="presParOf" srcId="{0744B900-7271-4798-9541-C948A725A110}" destId="{DF683A87-E718-4FE8-98A1-4D919C42B517}" srcOrd="2" destOrd="0" presId="urn:microsoft.com/office/officeart/2005/8/layout/matrix1"/>
    <dgm:cxn modelId="{A38129AE-1894-4029-8CA0-FA05C27A048E}" type="presParOf" srcId="{0744B900-7271-4798-9541-C948A725A110}" destId="{2C1C264C-86AE-4F49-883D-9706ADF0954B}" srcOrd="3" destOrd="0" presId="urn:microsoft.com/office/officeart/2005/8/layout/matrix1"/>
    <dgm:cxn modelId="{2F757158-67EF-4D62-B066-235C40D00E3D}" type="presParOf" srcId="{0744B900-7271-4798-9541-C948A725A110}" destId="{11BE68EA-11AD-4FCE-BE42-627CCDF7E6E4}" srcOrd="4" destOrd="0" presId="urn:microsoft.com/office/officeart/2005/8/layout/matrix1"/>
    <dgm:cxn modelId="{35B9D9DF-2349-4B69-B48E-466064C31760}" type="presParOf" srcId="{0744B900-7271-4798-9541-C948A725A110}" destId="{6C9E196D-1FEA-4C6F-BB18-D9FCD373AC21}" srcOrd="5" destOrd="0" presId="urn:microsoft.com/office/officeart/2005/8/layout/matrix1"/>
    <dgm:cxn modelId="{D1B69AB6-9A40-48E1-9947-AD12170A808C}" type="presParOf" srcId="{0744B900-7271-4798-9541-C948A725A110}" destId="{71CE2BA1-CBA4-4F9C-B5AA-2D348E7FF568}" srcOrd="6" destOrd="0" presId="urn:microsoft.com/office/officeart/2005/8/layout/matrix1"/>
    <dgm:cxn modelId="{D62A2CFD-1526-4F5A-A31E-91849EAAFEFC}" type="presParOf" srcId="{0744B900-7271-4798-9541-C948A725A110}" destId="{57A17256-80EF-4B24-9D39-38E54C9BEAE1}" srcOrd="7" destOrd="0" presId="urn:microsoft.com/office/officeart/2005/8/layout/matrix1"/>
    <dgm:cxn modelId="{A0380996-DA55-4D0B-9032-837AE1E8386D}" type="presParOf" srcId="{657D0889-0F68-4FB6-89CE-C57A8A05D870}" destId="{DE9B4139-CDD1-4323-AA69-04D4BF13F3F8}"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C027719-DCC3-4988-BB8D-EC5AAA7400B7}" type="doc">
      <dgm:prSet loTypeId="urn:microsoft.com/office/officeart/2005/8/layout/vList6" loCatId="list" qsTypeId="urn:microsoft.com/office/officeart/2005/8/quickstyle/simple1" qsCatId="simple" csTypeId="urn:microsoft.com/office/officeart/2005/8/colors/colorful5" csCatId="colorful" phldr="1"/>
      <dgm:spPr/>
      <dgm:t>
        <a:bodyPr/>
        <a:lstStyle/>
        <a:p>
          <a:endParaRPr lang="en-US"/>
        </a:p>
      </dgm:t>
    </dgm:pt>
    <dgm:pt modelId="{CB83BBC5-B270-4F85-8C7B-172E336FAAF2}">
      <dgm:prSet phldrT="[Text]" custT="1"/>
      <dgm:spPr/>
      <dgm:t>
        <a:bodyPr/>
        <a:lstStyle/>
        <a:p>
          <a:r>
            <a:rPr lang="en-US" sz="3300" b="1" dirty="0"/>
            <a:t>Management</a:t>
          </a:r>
        </a:p>
        <a:p>
          <a:r>
            <a:rPr lang="en-US" sz="2200" b="1" dirty="0"/>
            <a:t>“Doing things right”</a:t>
          </a:r>
        </a:p>
      </dgm:t>
    </dgm:pt>
    <dgm:pt modelId="{E72FBC53-C70A-4F95-85C2-0C9DC312AA86}" type="parTrans" cxnId="{AE05B28D-440F-4208-A9E7-7B0797502C77}">
      <dgm:prSet/>
      <dgm:spPr/>
      <dgm:t>
        <a:bodyPr/>
        <a:lstStyle/>
        <a:p>
          <a:endParaRPr lang="en-US" sz="1600"/>
        </a:p>
      </dgm:t>
    </dgm:pt>
    <dgm:pt modelId="{39532174-2337-4D7C-B74E-A5504893624E}" type="sibTrans" cxnId="{AE05B28D-440F-4208-A9E7-7B0797502C77}">
      <dgm:prSet/>
      <dgm:spPr/>
      <dgm:t>
        <a:bodyPr/>
        <a:lstStyle/>
        <a:p>
          <a:endParaRPr lang="en-US" sz="1600"/>
        </a:p>
      </dgm:t>
    </dgm:pt>
    <dgm:pt modelId="{0243E781-D12C-4952-876A-21986638C4C0}">
      <dgm:prSet phldrT="[Text]" custT="1"/>
      <dgm:spPr>
        <a:ln>
          <a:solidFill>
            <a:schemeClr val="accent1">
              <a:lumMod val="75000"/>
              <a:alpha val="90000"/>
            </a:schemeClr>
          </a:solidFill>
        </a:ln>
      </dgm:spPr>
      <dgm:t>
        <a:bodyPr/>
        <a:lstStyle/>
        <a:p>
          <a:pPr>
            <a:buFontTx/>
            <a:buNone/>
          </a:pPr>
          <a:r>
            <a:rPr lang="en-US" sz="2400" dirty="0"/>
            <a:t>   </a:t>
          </a:r>
          <a:r>
            <a:rPr lang="en-US" sz="2400" i="1" dirty="0"/>
            <a:t>Directing another person to get from one point to another using set of expected behaviors </a:t>
          </a:r>
        </a:p>
      </dgm:t>
    </dgm:pt>
    <dgm:pt modelId="{F0EB00A2-587E-48B5-A145-DED7F9A206A7}" type="parTrans" cxnId="{9CF6D0AB-6B07-4BD5-97C6-2B208AEC2B40}">
      <dgm:prSet/>
      <dgm:spPr/>
      <dgm:t>
        <a:bodyPr/>
        <a:lstStyle/>
        <a:p>
          <a:endParaRPr lang="en-US" sz="1600"/>
        </a:p>
      </dgm:t>
    </dgm:pt>
    <dgm:pt modelId="{1A89D3D2-903A-4AA6-B783-D8D4644242ED}" type="sibTrans" cxnId="{9CF6D0AB-6B07-4BD5-97C6-2B208AEC2B40}">
      <dgm:prSet/>
      <dgm:spPr/>
      <dgm:t>
        <a:bodyPr/>
        <a:lstStyle/>
        <a:p>
          <a:endParaRPr lang="en-US" sz="1600"/>
        </a:p>
      </dgm:t>
    </dgm:pt>
    <dgm:pt modelId="{66CDB789-C57C-44F4-BC11-07D545AA1371}">
      <dgm:prSet phldrT="[Text]" custT="1"/>
      <dgm:spPr/>
      <dgm:t>
        <a:bodyPr/>
        <a:lstStyle/>
        <a:p>
          <a:endParaRPr lang="en-US" sz="3600" b="1" dirty="0"/>
        </a:p>
        <a:p>
          <a:r>
            <a:rPr lang="en-US" sz="3600" b="1" dirty="0"/>
            <a:t>Leadership</a:t>
          </a:r>
        </a:p>
        <a:p>
          <a:r>
            <a:rPr lang="en-US" sz="2200" b="1" dirty="0">
              <a:solidFill>
                <a:schemeClr val="bg1"/>
              </a:solidFill>
            </a:rPr>
            <a:t>“Doing the right things”</a:t>
          </a:r>
        </a:p>
        <a:p>
          <a:endParaRPr lang="en-US" sz="3200" b="1" dirty="0"/>
        </a:p>
      </dgm:t>
    </dgm:pt>
    <dgm:pt modelId="{74358C86-595A-4336-ABA5-3A2303F9FB5B}" type="parTrans" cxnId="{3187C91A-D5F6-44DB-8757-9D7089DC0B5A}">
      <dgm:prSet/>
      <dgm:spPr/>
      <dgm:t>
        <a:bodyPr/>
        <a:lstStyle/>
        <a:p>
          <a:endParaRPr lang="en-US" sz="1600"/>
        </a:p>
      </dgm:t>
    </dgm:pt>
    <dgm:pt modelId="{D14FC4FE-6300-48A6-A297-9E2A4DA691AE}" type="sibTrans" cxnId="{3187C91A-D5F6-44DB-8757-9D7089DC0B5A}">
      <dgm:prSet/>
      <dgm:spPr/>
      <dgm:t>
        <a:bodyPr/>
        <a:lstStyle/>
        <a:p>
          <a:endParaRPr lang="en-US" sz="1600"/>
        </a:p>
      </dgm:t>
    </dgm:pt>
    <dgm:pt modelId="{4BD4BC72-BA28-4CE9-9373-E55D0BAD2B12}">
      <dgm:prSet phldrT="[Text]" custT="1"/>
      <dgm:spPr>
        <a:ln>
          <a:solidFill>
            <a:schemeClr val="accent6">
              <a:lumMod val="50000"/>
              <a:alpha val="90000"/>
            </a:schemeClr>
          </a:solidFill>
        </a:ln>
      </dgm:spPr>
      <dgm:t>
        <a:bodyPr/>
        <a:lstStyle/>
        <a:p>
          <a:pPr>
            <a:buNone/>
          </a:pPr>
          <a:r>
            <a:rPr lang="en-US" sz="2400" dirty="0"/>
            <a:t>   </a:t>
          </a:r>
          <a:r>
            <a:rPr lang="en-US" sz="2400" i="1" dirty="0"/>
            <a:t>Working with others through discussion or debate to guide them from one point to another</a:t>
          </a:r>
        </a:p>
      </dgm:t>
    </dgm:pt>
    <dgm:pt modelId="{798B1FE3-E653-49FC-9076-DFC976EA6F3D}" type="parTrans" cxnId="{2EDBC025-142D-4082-B877-6324A35B0D57}">
      <dgm:prSet/>
      <dgm:spPr/>
      <dgm:t>
        <a:bodyPr/>
        <a:lstStyle/>
        <a:p>
          <a:endParaRPr lang="en-US" sz="1600"/>
        </a:p>
      </dgm:t>
    </dgm:pt>
    <dgm:pt modelId="{64C8BA0B-A67E-417C-A96D-0CDE049E0F96}" type="sibTrans" cxnId="{2EDBC025-142D-4082-B877-6324A35B0D57}">
      <dgm:prSet/>
      <dgm:spPr/>
      <dgm:t>
        <a:bodyPr/>
        <a:lstStyle/>
        <a:p>
          <a:endParaRPr lang="en-US" sz="1600"/>
        </a:p>
      </dgm:t>
    </dgm:pt>
    <dgm:pt modelId="{80E819AF-09AE-4F32-99BA-C5C8B858DF41}" type="pres">
      <dgm:prSet presAssocID="{FC027719-DCC3-4988-BB8D-EC5AAA7400B7}" presName="Name0" presStyleCnt="0">
        <dgm:presLayoutVars>
          <dgm:dir/>
          <dgm:animLvl val="lvl"/>
          <dgm:resizeHandles/>
        </dgm:presLayoutVars>
      </dgm:prSet>
      <dgm:spPr/>
    </dgm:pt>
    <dgm:pt modelId="{35F98919-1049-48E2-8909-A862D3F008CC}" type="pres">
      <dgm:prSet presAssocID="{CB83BBC5-B270-4F85-8C7B-172E336FAAF2}" presName="linNode" presStyleCnt="0"/>
      <dgm:spPr/>
    </dgm:pt>
    <dgm:pt modelId="{74A244ED-B8FB-4B92-8E69-AE6B7C7ED1C1}" type="pres">
      <dgm:prSet presAssocID="{CB83BBC5-B270-4F85-8C7B-172E336FAAF2}" presName="parentShp" presStyleLbl="node1" presStyleIdx="0" presStyleCnt="2">
        <dgm:presLayoutVars>
          <dgm:bulletEnabled val="1"/>
        </dgm:presLayoutVars>
      </dgm:prSet>
      <dgm:spPr/>
    </dgm:pt>
    <dgm:pt modelId="{14374382-5842-4089-8127-75A689FA7606}" type="pres">
      <dgm:prSet presAssocID="{CB83BBC5-B270-4F85-8C7B-172E336FAAF2}" presName="childShp" presStyleLbl="bgAccFollowNode1" presStyleIdx="0" presStyleCnt="2" custLinFactNeighborX="0" custLinFactNeighborY="-261">
        <dgm:presLayoutVars>
          <dgm:bulletEnabled val="1"/>
        </dgm:presLayoutVars>
      </dgm:prSet>
      <dgm:spPr/>
    </dgm:pt>
    <dgm:pt modelId="{E49B0740-FE20-4A48-B8F1-ADE513807F40}" type="pres">
      <dgm:prSet presAssocID="{39532174-2337-4D7C-B74E-A5504893624E}" presName="spacing" presStyleCnt="0"/>
      <dgm:spPr/>
    </dgm:pt>
    <dgm:pt modelId="{1EAF7009-CB8B-4BEF-A6E4-664B0633AFB8}" type="pres">
      <dgm:prSet presAssocID="{66CDB789-C57C-44F4-BC11-07D545AA1371}" presName="linNode" presStyleCnt="0"/>
      <dgm:spPr/>
    </dgm:pt>
    <dgm:pt modelId="{5541FC10-60C4-4E78-89B5-CFEF93659725}" type="pres">
      <dgm:prSet presAssocID="{66CDB789-C57C-44F4-BC11-07D545AA1371}" presName="parentShp" presStyleLbl="node1" presStyleIdx="1" presStyleCnt="2">
        <dgm:presLayoutVars>
          <dgm:bulletEnabled val="1"/>
        </dgm:presLayoutVars>
      </dgm:prSet>
      <dgm:spPr/>
    </dgm:pt>
    <dgm:pt modelId="{2EA07BC9-A798-4C6B-92A1-3A5388CEABAA}" type="pres">
      <dgm:prSet presAssocID="{66CDB789-C57C-44F4-BC11-07D545AA1371}" presName="childShp" presStyleLbl="bgAccFollowNode1" presStyleIdx="1" presStyleCnt="2">
        <dgm:presLayoutVars>
          <dgm:bulletEnabled val="1"/>
        </dgm:presLayoutVars>
      </dgm:prSet>
      <dgm:spPr/>
    </dgm:pt>
  </dgm:ptLst>
  <dgm:cxnLst>
    <dgm:cxn modelId="{3187C91A-D5F6-44DB-8757-9D7089DC0B5A}" srcId="{FC027719-DCC3-4988-BB8D-EC5AAA7400B7}" destId="{66CDB789-C57C-44F4-BC11-07D545AA1371}" srcOrd="1" destOrd="0" parTransId="{74358C86-595A-4336-ABA5-3A2303F9FB5B}" sibTransId="{D14FC4FE-6300-48A6-A297-9E2A4DA691AE}"/>
    <dgm:cxn modelId="{2EDBC025-142D-4082-B877-6324A35B0D57}" srcId="{66CDB789-C57C-44F4-BC11-07D545AA1371}" destId="{4BD4BC72-BA28-4CE9-9373-E55D0BAD2B12}" srcOrd="0" destOrd="0" parTransId="{798B1FE3-E653-49FC-9076-DFC976EA6F3D}" sibTransId="{64C8BA0B-A67E-417C-A96D-0CDE049E0F96}"/>
    <dgm:cxn modelId="{92FB1044-834C-4068-A635-439753DC53D5}" type="presOf" srcId="{0243E781-D12C-4952-876A-21986638C4C0}" destId="{14374382-5842-4089-8127-75A689FA7606}" srcOrd="0" destOrd="0" presId="urn:microsoft.com/office/officeart/2005/8/layout/vList6"/>
    <dgm:cxn modelId="{79589E55-8CA1-4752-96A6-1C55A4C69178}" type="presOf" srcId="{4BD4BC72-BA28-4CE9-9373-E55D0BAD2B12}" destId="{2EA07BC9-A798-4C6B-92A1-3A5388CEABAA}" srcOrd="0" destOrd="0" presId="urn:microsoft.com/office/officeart/2005/8/layout/vList6"/>
    <dgm:cxn modelId="{83BE5E7C-0481-459E-A39C-A1B1D651B492}" type="presOf" srcId="{66CDB789-C57C-44F4-BC11-07D545AA1371}" destId="{5541FC10-60C4-4E78-89B5-CFEF93659725}" srcOrd="0" destOrd="0" presId="urn:microsoft.com/office/officeart/2005/8/layout/vList6"/>
    <dgm:cxn modelId="{AE05B28D-440F-4208-A9E7-7B0797502C77}" srcId="{FC027719-DCC3-4988-BB8D-EC5AAA7400B7}" destId="{CB83BBC5-B270-4F85-8C7B-172E336FAAF2}" srcOrd="0" destOrd="0" parTransId="{E72FBC53-C70A-4F95-85C2-0C9DC312AA86}" sibTransId="{39532174-2337-4D7C-B74E-A5504893624E}"/>
    <dgm:cxn modelId="{3EF13899-C351-47C1-B3D7-7E080961E74A}" type="presOf" srcId="{CB83BBC5-B270-4F85-8C7B-172E336FAAF2}" destId="{74A244ED-B8FB-4B92-8E69-AE6B7C7ED1C1}" srcOrd="0" destOrd="0" presId="urn:microsoft.com/office/officeart/2005/8/layout/vList6"/>
    <dgm:cxn modelId="{9CF6D0AB-6B07-4BD5-97C6-2B208AEC2B40}" srcId="{CB83BBC5-B270-4F85-8C7B-172E336FAAF2}" destId="{0243E781-D12C-4952-876A-21986638C4C0}" srcOrd="0" destOrd="0" parTransId="{F0EB00A2-587E-48B5-A145-DED7F9A206A7}" sibTransId="{1A89D3D2-903A-4AA6-B783-D8D4644242ED}"/>
    <dgm:cxn modelId="{F34F51F7-3014-4A1D-B0B6-B16C3CA90FDE}" type="presOf" srcId="{FC027719-DCC3-4988-BB8D-EC5AAA7400B7}" destId="{80E819AF-09AE-4F32-99BA-C5C8B858DF41}" srcOrd="0" destOrd="0" presId="urn:microsoft.com/office/officeart/2005/8/layout/vList6"/>
    <dgm:cxn modelId="{E14F4FB4-D324-4783-9524-E63CDCDBA20F}" type="presParOf" srcId="{80E819AF-09AE-4F32-99BA-C5C8B858DF41}" destId="{35F98919-1049-48E2-8909-A862D3F008CC}" srcOrd="0" destOrd="0" presId="urn:microsoft.com/office/officeart/2005/8/layout/vList6"/>
    <dgm:cxn modelId="{4048A037-F398-4F13-AFB5-37C0C2BF36D2}" type="presParOf" srcId="{35F98919-1049-48E2-8909-A862D3F008CC}" destId="{74A244ED-B8FB-4B92-8E69-AE6B7C7ED1C1}" srcOrd="0" destOrd="0" presId="urn:microsoft.com/office/officeart/2005/8/layout/vList6"/>
    <dgm:cxn modelId="{063B6FD1-ED08-441C-8FB7-19E87165C95C}" type="presParOf" srcId="{35F98919-1049-48E2-8909-A862D3F008CC}" destId="{14374382-5842-4089-8127-75A689FA7606}" srcOrd="1" destOrd="0" presId="urn:microsoft.com/office/officeart/2005/8/layout/vList6"/>
    <dgm:cxn modelId="{98E28D14-DAA9-404C-AA64-7F329E5B6659}" type="presParOf" srcId="{80E819AF-09AE-4F32-99BA-C5C8B858DF41}" destId="{E49B0740-FE20-4A48-B8F1-ADE513807F40}" srcOrd="1" destOrd="0" presId="urn:microsoft.com/office/officeart/2005/8/layout/vList6"/>
    <dgm:cxn modelId="{617BF5DC-5ADC-40BD-8AF2-E5D46E91489C}" type="presParOf" srcId="{80E819AF-09AE-4F32-99BA-C5C8B858DF41}" destId="{1EAF7009-CB8B-4BEF-A6E4-664B0633AFB8}" srcOrd="2" destOrd="0" presId="urn:microsoft.com/office/officeart/2005/8/layout/vList6"/>
    <dgm:cxn modelId="{8E24A823-5EB9-4373-83C2-73E4BDDA4DB5}" type="presParOf" srcId="{1EAF7009-CB8B-4BEF-A6E4-664B0633AFB8}" destId="{5541FC10-60C4-4E78-89B5-CFEF93659725}" srcOrd="0" destOrd="0" presId="urn:microsoft.com/office/officeart/2005/8/layout/vList6"/>
    <dgm:cxn modelId="{231D1367-4806-4AFE-9F92-69D21903B5AA}" type="presParOf" srcId="{1EAF7009-CB8B-4BEF-A6E4-664B0633AFB8}" destId="{2EA07BC9-A798-4C6B-92A1-3A5388CEABAA}"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57A4221-4CD3-49A6-BB94-452D61F25086}" type="doc">
      <dgm:prSet loTypeId="urn:microsoft.com/office/officeart/2005/8/layout/lProcess3" loCatId="process" qsTypeId="urn:microsoft.com/office/officeart/2005/8/quickstyle/simple1" qsCatId="simple" csTypeId="urn:microsoft.com/office/officeart/2005/8/colors/colorful3" csCatId="colorful" phldr="1"/>
      <dgm:spPr/>
      <dgm:t>
        <a:bodyPr/>
        <a:lstStyle/>
        <a:p>
          <a:endParaRPr lang="en-US"/>
        </a:p>
      </dgm:t>
    </dgm:pt>
    <dgm:pt modelId="{1C28E5F7-738B-4F46-8B24-7D4A10A04323}">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2400" b="1" dirty="0">
              <a:solidFill>
                <a:schemeClr val="tx1"/>
              </a:solidFill>
              <a:effectLst>
                <a:outerShdw blurRad="38100" dist="38100" dir="2700000" algn="tl">
                  <a:srgbClr val="000000">
                    <a:alpha val="43137"/>
                  </a:srgbClr>
                </a:outerShdw>
              </a:effectLst>
            </a:rPr>
            <a:t>AUTHENTIC</a:t>
          </a:r>
        </a:p>
      </dgm:t>
    </dgm:pt>
    <dgm:pt modelId="{2FFEBB70-09A4-422C-9334-35BCA4DFF61C}" type="parTrans" cxnId="{5A8D2308-A49B-4D3A-96DF-4E3488FBAABF}">
      <dgm:prSet/>
      <dgm:spPr/>
      <dgm:t>
        <a:bodyPr/>
        <a:lstStyle/>
        <a:p>
          <a:endParaRPr lang="en-US" sz="1600"/>
        </a:p>
      </dgm:t>
    </dgm:pt>
    <dgm:pt modelId="{1B851608-70B5-471E-80AF-A7957D255189}" type="sibTrans" cxnId="{5A8D2308-A49B-4D3A-96DF-4E3488FBAABF}">
      <dgm:prSet/>
      <dgm:spPr/>
      <dgm:t>
        <a:bodyPr/>
        <a:lstStyle/>
        <a:p>
          <a:endParaRPr lang="en-US" sz="1600"/>
        </a:p>
      </dgm:t>
    </dgm:pt>
    <dgm:pt modelId="{7DE46073-96F0-4765-B335-413EFC57F60A}" type="pres">
      <dgm:prSet presAssocID="{357A4221-4CD3-49A6-BB94-452D61F25086}" presName="Name0" presStyleCnt="0">
        <dgm:presLayoutVars>
          <dgm:chPref val="3"/>
          <dgm:dir/>
          <dgm:animLvl val="lvl"/>
          <dgm:resizeHandles/>
        </dgm:presLayoutVars>
      </dgm:prSet>
      <dgm:spPr/>
    </dgm:pt>
    <dgm:pt modelId="{8A98AE2D-9808-4EE4-A266-A9D7E0E2E635}" type="pres">
      <dgm:prSet presAssocID="{1C28E5F7-738B-4F46-8B24-7D4A10A04323}" presName="horFlow" presStyleCnt="0"/>
      <dgm:spPr/>
    </dgm:pt>
    <dgm:pt modelId="{A18E4E64-3F85-42F7-AA5F-635539DDC78E}" type="pres">
      <dgm:prSet presAssocID="{1C28E5F7-738B-4F46-8B24-7D4A10A04323}" presName="bigChev" presStyleLbl="node1" presStyleIdx="0" presStyleCnt="1" custLinFactNeighborX="782" custLinFactNeighborY="-15838"/>
      <dgm:spPr/>
    </dgm:pt>
  </dgm:ptLst>
  <dgm:cxnLst>
    <dgm:cxn modelId="{5A8D2308-A49B-4D3A-96DF-4E3488FBAABF}" srcId="{357A4221-4CD3-49A6-BB94-452D61F25086}" destId="{1C28E5F7-738B-4F46-8B24-7D4A10A04323}" srcOrd="0" destOrd="0" parTransId="{2FFEBB70-09A4-422C-9334-35BCA4DFF61C}" sibTransId="{1B851608-70B5-471E-80AF-A7957D255189}"/>
    <dgm:cxn modelId="{80EAB13A-F937-4D43-A713-E4E595027053}" type="presOf" srcId="{357A4221-4CD3-49A6-BB94-452D61F25086}" destId="{7DE46073-96F0-4765-B335-413EFC57F60A}" srcOrd="0" destOrd="0" presId="urn:microsoft.com/office/officeart/2005/8/layout/lProcess3"/>
    <dgm:cxn modelId="{660334AD-2DBF-4536-9934-3EDF51D4C1F1}" type="presOf" srcId="{1C28E5F7-738B-4F46-8B24-7D4A10A04323}" destId="{A18E4E64-3F85-42F7-AA5F-635539DDC78E}" srcOrd="0" destOrd="0" presId="urn:microsoft.com/office/officeart/2005/8/layout/lProcess3"/>
    <dgm:cxn modelId="{AD270286-B3E4-4A5B-91A9-6E96F83F8E3D}" type="presParOf" srcId="{7DE46073-96F0-4765-B335-413EFC57F60A}" destId="{8A98AE2D-9808-4EE4-A266-A9D7E0E2E635}" srcOrd="0" destOrd="0" presId="urn:microsoft.com/office/officeart/2005/8/layout/lProcess3"/>
    <dgm:cxn modelId="{90B26499-0C8F-4ADC-ABD4-3334986F1579}" type="presParOf" srcId="{8A98AE2D-9808-4EE4-A266-A9D7E0E2E635}" destId="{A18E4E64-3F85-42F7-AA5F-635539DDC78E}"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57A4221-4CD3-49A6-BB94-452D61F25086}" type="doc">
      <dgm:prSet loTypeId="urn:microsoft.com/office/officeart/2005/8/layout/lProcess3" loCatId="process" qsTypeId="urn:microsoft.com/office/officeart/2005/8/quickstyle/simple1" qsCatId="simple" csTypeId="urn:microsoft.com/office/officeart/2005/8/colors/colorful3" csCatId="colorful" phldr="1"/>
      <dgm:spPr/>
      <dgm:t>
        <a:bodyPr/>
        <a:lstStyle/>
        <a:p>
          <a:endParaRPr lang="en-US"/>
        </a:p>
      </dgm:t>
    </dgm:pt>
    <dgm:pt modelId="{1C28E5F7-738B-4F46-8B24-7D4A10A04323}">
      <dgm:prSet phldrT="[Text]" custT="1"/>
      <dgm:spPr>
        <a:solidFill>
          <a:schemeClr val="accent6">
            <a:lumMod val="20000"/>
            <a:lumOff val="80000"/>
          </a:schemeClr>
        </a:solidFill>
        <a:effectLst>
          <a:outerShdw blurRad="50800" dist="38100" dir="2700000" algn="tl" rotWithShape="0">
            <a:prstClr val="black">
              <a:alpha val="40000"/>
            </a:prstClr>
          </a:outerShdw>
        </a:effectLst>
      </dgm:spPr>
      <dgm:t>
        <a:bodyPr/>
        <a:lstStyle/>
        <a:p>
          <a:r>
            <a:rPr lang="en-US" sz="2400" b="1" dirty="0">
              <a:solidFill>
                <a:schemeClr val="tx1"/>
              </a:solidFill>
              <a:effectLst>
                <a:outerShdw blurRad="38100" dist="38100" dir="2700000" algn="tl">
                  <a:srgbClr val="000000">
                    <a:alpha val="43137"/>
                  </a:srgbClr>
                </a:outerShdw>
              </a:effectLst>
            </a:rPr>
            <a:t>CREATIVE</a:t>
          </a:r>
        </a:p>
      </dgm:t>
    </dgm:pt>
    <dgm:pt modelId="{2FFEBB70-09A4-422C-9334-35BCA4DFF61C}" type="parTrans" cxnId="{5A8D2308-A49B-4D3A-96DF-4E3488FBAABF}">
      <dgm:prSet/>
      <dgm:spPr/>
      <dgm:t>
        <a:bodyPr/>
        <a:lstStyle/>
        <a:p>
          <a:endParaRPr lang="en-US" sz="1600"/>
        </a:p>
      </dgm:t>
    </dgm:pt>
    <dgm:pt modelId="{1B851608-70B5-471E-80AF-A7957D255189}" type="sibTrans" cxnId="{5A8D2308-A49B-4D3A-96DF-4E3488FBAABF}">
      <dgm:prSet/>
      <dgm:spPr/>
      <dgm:t>
        <a:bodyPr/>
        <a:lstStyle/>
        <a:p>
          <a:endParaRPr lang="en-US" sz="1600"/>
        </a:p>
      </dgm:t>
    </dgm:pt>
    <dgm:pt modelId="{7DE46073-96F0-4765-B335-413EFC57F60A}" type="pres">
      <dgm:prSet presAssocID="{357A4221-4CD3-49A6-BB94-452D61F25086}" presName="Name0" presStyleCnt="0">
        <dgm:presLayoutVars>
          <dgm:chPref val="3"/>
          <dgm:dir/>
          <dgm:animLvl val="lvl"/>
          <dgm:resizeHandles/>
        </dgm:presLayoutVars>
      </dgm:prSet>
      <dgm:spPr/>
    </dgm:pt>
    <dgm:pt modelId="{8A98AE2D-9808-4EE4-A266-A9D7E0E2E635}" type="pres">
      <dgm:prSet presAssocID="{1C28E5F7-738B-4F46-8B24-7D4A10A04323}" presName="horFlow" presStyleCnt="0"/>
      <dgm:spPr/>
    </dgm:pt>
    <dgm:pt modelId="{A18E4E64-3F85-42F7-AA5F-635539DDC78E}" type="pres">
      <dgm:prSet presAssocID="{1C28E5F7-738B-4F46-8B24-7D4A10A04323}" presName="bigChev" presStyleLbl="node1" presStyleIdx="0" presStyleCnt="1" custLinFactNeighborX="-10134" custLinFactNeighborY="-12668"/>
      <dgm:spPr/>
    </dgm:pt>
  </dgm:ptLst>
  <dgm:cxnLst>
    <dgm:cxn modelId="{5A8D2308-A49B-4D3A-96DF-4E3488FBAABF}" srcId="{357A4221-4CD3-49A6-BB94-452D61F25086}" destId="{1C28E5F7-738B-4F46-8B24-7D4A10A04323}" srcOrd="0" destOrd="0" parTransId="{2FFEBB70-09A4-422C-9334-35BCA4DFF61C}" sibTransId="{1B851608-70B5-471E-80AF-A7957D255189}"/>
    <dgm:cxn modelId="{80EAB13A-F937-4D43-A713-E4E595027053}" type="presOf" srcId="{357A4221-4CD3-49A6-BB94-452D61F25086}" destId="{7DE46073-96F0-4765-B335-413EFC57F60A}" srcOrd="0" destOrd="0" presId="urn:microsoft.com/office/officeart/2005/8/layout/lProcess3"/>
    <dgm:cxn modelId="{660334AD-2DBF-4536-9934-3EDF51D4C1F1}" type="presOf" srcId="{1C28E5F7-738B-4F46-8B24-7D4A10A04323}" destId="{A18E4E64-3F85-42F7-AA5F-635539DDC78E}" srcOrd="0" destOrd="0" presId="urn:microsoft.com/office/officeart/2005/8/layout/lProcess3"/>
    <dgm:cxn modelId="{AD270286-B3E4-4A5B-91A9-6E96F83F8E3D}" type="presParOf" srcId="{7DE46073-96F0-4765-B335-413EFC57F60A}" destId="{8A98AE2D-9808-4EE4-A266-A9D7E0E2E635}" srcOrd="0" destOrd="0" presId="urn:microsoft.com/office/officeart/2005/8/layout/lProcess3"/>
    <dgm:cxn modelId="{90B26499-0C8F-4ADC-ABD4-3334986F1579}" type="presParOf" srcId="{8A98AE2D-9808-4EE4-A266-A9D7E0E2E635}" destId="{A18E4E64-3F85-42F7-AA5F-635539DDC78E}"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57A4221-4CD3-49A6-BB94-452D61F25086}" type="doc">
      <dgm:prSet loTypeId="urn:microsoft.com/office/officeart/2005/8/layout/lProcess3" loCatId="process" qsTypeId="urn:microsoft.com/office/officeart/2005/8/quickstyle/simple1" qsCatId="simple" csTypeId="urn:microsoft.com/office/officeart/2005/8/colors/colorful3" csCatId="colorful" phldr="1"/>
      <dgm:spPr/>
      <dgm:t>
        <a:bodyPr/>
        <a:lstStyle/>
        <a:p>
          <a:endParaRPr lang="en-US"/>
        </a:p>
      </dgm:t>
    </dgm:pt>
    <dgm:pt modelId="{7DE46073-96F0-4765-B335-413EFC57F60A}" type="pres">
      <dgm:prSet presAssocID="{357A4221-4CD3-49A6-BB94-452D61F25086}" presName="Name0" presStyleCnt="0">
        <dgm:presLayoutVars>
          <dgm:chPref val="3"/>
          <dgm:dir/>
          <dgm:animLvl val="lvl"/>
          <dgm:resizeHandles/>
        </dgm:presLayoutVars>
      </dgm:prSet>
      <dgm:spPr/>
    </dgm:pt>
  </dgm:ptLst>
  <dgm:cxnLst>
    <dgm:cxn modelId="{80EAB13A-F937-4D43-A713-E4E595027053}" type="presOf" srcId="{357A4221-4CD3-49A6-BB94-452D61F25086}" destId="{7DE46073-96F0-4765-B335-413EFC57F60A}" srcOrd="0" destOrd="0" presId="urn:microsoft.com/office/officeart/2005/8/layout/lProcess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57A4221-4CD3-49A6-BB94-452D61F25086}" type="doc">
      <dgm:prSet loTypeId="urn:microsoft.com/office/officeart/2005/8/layout/lProcess3" loCatId="process" qsTypeId="urn:microsoft.com/office/officeart/2005/8/quickstyle/simple1" qsCatId="simple" csTypeId="urn:microsoft.com/office/officeart/2005/8/colors/colorful3" csCatId="colorful" phldr="1"/>
      <dgm:spPr/>
      <dgm:t>
        <a:bodyPr/>
        <a:lstStyle/>
        <a:p>
          <a:endParaRPr lang="en-US"/>
        </a:p>
      </dgm:t>
    </dgm:pt>
    <dgm:pt modelId="{7DE46073-96F0-4765-B335-413EFC57F60A}" type="pres">
      <dgm:prSet presAssocID="{357A4221-4CD3-49A6-BB94-452D61F25086}" presName="Name0" presStyleCnt="0">
        <dgm:presLayoutVars>
          <dgm:chPref val="3"/>
          <dgm:dir/>
          <dgm:animLvl val="lvl"/>
          <dgm:resizeHandles/>
        </dgm:presLayoutVars>
      </dgm:prSet>
      <dgm:spPr/>
    </dgm:pt>
  </dgm:ptLst>
  <dgm:cxnLst>
    <dgm:cxn modelId="{80EAB13A-F937-4D43-A713-E4E595027053}" type="presOf" srcId="{357A4221-4CD3-49A6-BB94-452D61F25086}" destId="{7DE46073-96F0-4765-B335-413EFC57F60A}" srcOrd="0" destOrd="0" presId="urn:microsoft.com/office/officeart/2005/8/layout/lProcess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57A4221-4CD3-49A6-BB94-452D61F25086}" type="doc">
      <dgm:prSet loTypeId="urn:microsoft.com/office/officeart/2005/8/layout/lProcess3" loCatId="process" qsTypeId="urn:microsoft.com/office/officeart/2005/8/quickstyle/simple1" qsCatId="simple" csTypeId="urn:microsoft.com/office/officeart/2005/8/colors/colorful3" csCatId="colorful" phldr="1"/>
      <dgm:spPr/>
      <dgm:t>
        <a:bodyPr/>
        <a:lstStyle/>
        <a:p>
          <a:endParaRPr lang="en-US"/>
        </a:p>
      </dgm:t>
    </dgm:pt>
    <dgm:pt modelId="{1C28E5F7-738B-4F46-8B24-7D4A10A04323}">
      <dgm:prSet phldrT="[Text]" custT="1">
        <dgm:style>
          <a:lnRef idx="0">
            <a:scrgbClr r="0" g="0" b="0"/>
          </a:lnRef>
          <a:fillRef idx="0">
            <a:scrgbClr r="0" g="0" b="0"/>
          </a:fillRef>
          <a:effectRef idx="0">
            <a:scrgbClr r="0" g="0" b="0"/>
          </a:effectRef>
          <a:fontRef idx="minor">
            <a:schemeClr val="lt1"/>
          </a:fontRef>
        </dgm:style>
      </dgm:prSet>
      <dgm:spPr>
        <a:solidFill>
          <a:schemeClr val="accent4">
            <a:alpha val="50000"/>
          </a:schemeClr>
        </a:solidFill>
        <a:ln>
          <a:noFill/>
        </a:ln>
      </dgm:spPr>
      <dgm:t>
        <a:bodyPr/>
        <a:lstStyle/>
        <a:p>
          <a:r>
            <a:rPr lang="en-US" sz="2400" b="1" dirty="0">
              <a:solidFill>
                <a:schemeClr val="tx1"/>
              </a:solidFill>
              <a:effectLst>
                <a:outerShdw blurRad="38100" dist="38100" dir="2700000" algn="tl">
                  <a:srgbClr val="000000">
                    <a:alpha val="43137"/>
                  </a:srgbClr>
                </a:outerShdw>
              </a:effectLst>
            </a:rPr>
            <a:t>CURTEOUS</a:t>
          </a:r>
        </a:p>
      </dgm:t>
    </dgm:pt>
    <dgm:pt modelId="{2FFEBB70-09A4-422C-9334-35BCA4DFF61C}" type="parTrans" cxnId="{5A8D2308-A49B-4D3A-96DF-4E3488FBAABF}">
      <dgm:prSet/>
      <dgm:spPr/>
      <dgm:t>
        <a:bodyPr/>
        <a:lstStyle/>
        <a:p>
          <a:endParaRPr lang="en-US" sz="1600"/>
        </a:p>
      </dgm:t>
    </dgm:pt>
    <dgm:pt modelId="{1B851608-70B5-471E-80AF-A7957D255189}" type="sibTrans" cxnId="{5A8D2308-A49B-4D3A-96DF-4E3488FBAABF}">
      <dgm:prSet/>
      <dgm:spPr/>
      <dgm:t>
        <a:bodyPr/>
        <a:lstStyle/>
        <a:p>
          <a:endParaRPr lang="en-US" sz="1600"/>
        </a:p>
      </dgm:t>
    </dgm:pt>
    <dgm:pt modelId="{7DE46073-96F0-4765-B335-413EFC57F60A}" type="pres">
      <dgm:prSet presAssocID="{357A4221-4CD3-49A6-BB94-452D61F25086}" presName="Name0" presStyleCnt="0">
        <dgm:presLayoutVars>
          <dgm:chPref val="3"/>
          <dgm:dir/>
          <dgm:animLvl val="lvl"/>
          <dgm:resizeHandles/>
        </dgm:presLayoutVars>
      </dgm:prSet>
      <dgm:spPr/>
    </dgm:pt>
    <dgm:pt modelId="{8A98AE2D-9808-4EE4-A266-A9D7E0E2E635}" type="pres">
      <dgm:prSet presAssocID="{1C28E5F7-738B-4F46-8B24-7D4A10A04323}" presName="horFlow" presStyleCnt="0"/>
      <dgm:spPr/>
    </dgm:pt>
    <dgm:pt modelId="{A18E4E64-3F85-42F7-AA5F-635539DDC78E}" type="pres">
      <dgm:prSet presAssocID="{1C28E5F7-738B-4F46-8B24-7D4A10A04323}" presName="bigChev" presStyleLbl="node1" presStyleIdx="0" presStyleCnt="1" custLinFactNeighborX="2034" custLinFactNeighborY="-15838"/>
      <dgm:spPr/>
    </dgm:pt>
  </dgm:ptLst>
  <dgm:cxnLst>
    <dgm:cxn modelId="{5A8D2308-A49B-4D3A-96DF-4E3488FBAABF}" srcId="{357A4221-4CD3-49A6-BB94-452D61F25086}" destId="{1C28E5F7-738B-4F46-8B24-7D4A10A04323}" srcOrd="0" destOrd="0" parTransId="{2FFEBB70-09A4-422C-9334-35BCA4DFF61C}" sibTransId="{1B851608-70B5-471E-80AF-A7957D255189}"/>
    <dgm:cxn modelId="{80EAB13A-F937-4D43-A713-E4E595027053}" type="presOf" srcId="{357A4221-4CD3-49A6-BB94-452D61F25086}" destId="{7DE46073-96F0-4765-B335-413EFC57F60A}" srcOrd="0" destOrd="0" presId="urn:microsoft.com/office/officeart/2005/8/layout/lProcess3"/>
    <dgm:cxn modelId="{660334AD-2DBF-4536-9934-3EDF51D4C1F1}" type="presOf" srcId="{1C28E5F7-738B-4F46-8B24-7D4A10A04323}" destId="{A18E4E64-3F85-42F7-AA5F-635539DDC78E}" srcOrd="0" destOrd="0" presId="urn:microsoft.com/office/officeart/2005/8/layout/lProcess3"/>
    <dgm:cxn modelId="{AD270286-B3E4-4A5B-91A9-6E96F83F8E3D}" type="presParOf" srcId="{7DE46073-96F0-4765-B335-413EFC57F60A}" destId="{8A98AE2D-9808-4EE4-A266-A9D7E0E2E635}" srcOrd="0" destOrd="0" presId="urn:microsoft.com/office/officeart/2005/8/layout/lProcess3"/>
    <dgm:cxn modelId="{90B26499-0C8F-4ADC-ABD4-3334986F1579}" type="presParOf" srcId="{8A98AE2D-9808-4EE4-A266-A9D7E0E2E635}" destId="{A18E4E64-3F85-42F7-AA5F-635539DDC78E}" srcOrd="0" destOrd="0" presId="urn:microsoft.com/office/officeart/2005/8/layout/lProcess3"/>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57A4221-4CD3-49A6-BB94-452D61F25086}" type="doc">
      <dgm:prSet loTypeId="urn:microsoft.com/office/officeart/2005/8/layout/lProcess3" loCatId="process" qsTypeId="urn:microsoft.com/office/officeart/2005/8/quickstyle/simple1" qsCatId="simple" csTypeId="urn:microsoft.com/office/officeart/2005/8/colors/colorful3" csCatId="colorful" phldr="1"/>
      <dgm:spPr/>
      <dgm:t>
        <a:bodyPr/>
        <a:lstStyle/>
        <a:p>
          <a:endParaRPr lang="en-US"/>
        </a:p>
      </dgm:t>
    </dgm:pt>
    <dgm:pt modelId="{1C28E5F7-738B-4F46-8B24-7D4A10A04323}">
      <dgm:prSet phldrT="[Text]" custT="1"/>
      <dgm:spPr>
        <a:solidFill>
          <a:schemeClr val="tx2">
            <a:lumMod val="40000"/>
            <a:lumOff val="60000"/>
          </a:schemeClr>
        </a:solidFill>
        <a:effectLst>
          <a:outerShdw blurRad="50800" dist="38100" dir="2700000" algn="tl" rotWithShape="0">
            <a:prstClr val="black">
              <a:alpha val="40000"/>
            </a:prstClr>
          </a:outerShdw>
        </a:effectLst>
      </dgm:spPr>
      <dgm:t>
        <a:bodyPr/>
        <a:lstStyle/>
        <a:p>
          <a:r>
            <a:rPr lang="en-US" sz="2400" b="1" dirty="0">
              <a:solidFill>
                <a:schemeClr val="tx1"/>
              </a:solidFill>
              <a:effectLst>
                <a:outerShdw blurRad="38100" dist="38100" dir="2700000" algn="tl">
                  <a:srgbClr val="000000">
                    <a:alpha val="43137"/>
                  </a:srgbClr>
                </a:outerShdw>
              </a:effectLst>
            </a:rPr>
            <a:t>CULTURAL</a:t>
          </a:r>
        </a:p>
      </dgm:t>
    </dgm:pt>
    <dgm:pt modelId="{2FFEBB70-09A4-422C-9334-35BCA4DFF61C}" type="parTrans" cxnId="{5A8D2308-A49B-4D3A-96DF-4E3488FBAABF}">
      <dgm:prSet/>
      <dgm:spPr/>
      <dgm:t>
        <a:bodyPr/>
        <a:lstStyle/>
        <a:p>
          <a:endParaRPr lang="en-US" sz="1600"/>
        </a:p>
      </dgm:t>
    </dgm:pt>
    <dgm:pt modelId="{1B851608-70B5-471E-80AF-A7957D255189}" type="sibTrans" cxnId="{5A8D2308-A49B-4D3A-96DF-4E3488FBAABF}">
      <dgm:prSet/>
      <dgm:spPr/>
      <dgm:t>
        <a:bodyPr/>
        <a:lstStyle/>
        <a:p>
          <a:endParaRPr lang="en-US" sz="1600"/>
        </a:p>
      </dgm:t>
    </dgm:pt>
    <dgm:pt modelId="{7DE46073-96F0-4765-B335-413EFC57F60A}" type="pres">
      <dgm:prSet presAssocID="{357A4221-4CD3-49A6-BB94-452D61F25086}" presName="Name0" presStyleCnt="0">
        <dgm:presLayoutVars>
          <dgm:chPref val="3"/>
          <dgm:dir/>
          <dgm:animLvl val="lvl"/>
          <dgm:resizeHandles/>
        </dgm:presLayoutVars>
      </dgm:prSet>
      <dgm:spPr/>
    </dgm:pt>
    <dgm:pt modelId="{8A98AE2D-9808-4EE4-A266-A9D7E0E2E635}" type="pres">
      <dgm:prSet presAssocID="{1C28E5F7-738B-4F46-8B24-7D4A10A04323}" presName="horFlow" presStyleCnt="0"/>
      <dgm:spPr/>
    </dgm:pt>
    <dgm:pt modelId="{A18E4E64-3F85-42F7-AA5F-635539DDC78E}" type="pres">
      <dgm:prSet presAssocID="{1C28E5F7-738B-4F46-8B24-7D4A10A04323}" presName="bigChev" presStyleLbl="node1" presStyleIdx="0" presStyleCnt="1" custLinFactNeighborX="4871" custLinFactNeighborY="-23951"/>
      <dgm:spPr/>
    </dgm:pt>
  </dgm:ptLst>
  <dgm:cxnLst>
    <dgm:cxn modelId="{5A8D2308-A49B-4D3A-96DF-4E3488FBAABF}" srcId="{357A4221-4CD3-49A6-BB94-452D61F25086}" destId="{1C28E5F7-738B-4F46-8B24-7D4A10A04323}" srcOrd="0" destOrd="0" parTransId="{2FFEBB70-09A4-422C-9334-35BCA4DFF61C}" sibTransId="{1B851608-70B5-471E-80AF-A7957D255189}"/>
    <dgm:cxn modelId="{80EAB13A-F937-4D43-A713-E4E595027053}" type="presOf" srcId="{357A4221-4CD3-49A6-BB94-452D61F25086}" destId="{7DE46073-96F0-4765-B335-413EFC57F60A}" srcOrd="0" destOrd="0" presId="urn:microsoft.com/office/officeart/2005/8/layout/lProcess3"/>
    <dgm:cxn modelId="{660334AD-2DBF-4536-9934-3EDF51D4C1F1}" type="presOf" srcId="{1C28E5F7-738B-4F46-8B24-7D4A10A04323}" destId="{A18E4E64-3F85-42F7-AA5F-635539DDC78E}" srcOrd="0" destOrd="0" presId="urn:microsoft.com/office/officeart/2005/8/layout/lProcess3"/>
    <dgm:cxn modelId="{AD270286-B3E4-4A5B-91A9-6E96F83F8E3D}" type="presParOf" srcId="{7DE46073-96F0-4765-B335-413EFC57F60A}" destId="{8A98AE2D-9808-4EE4-A266-A9D7E0E2E635}" srcOrd="0" destOrd="0" presId="urn:microsoft.com/office/officeart/2005/8/layout/lProcess3"/>
    <dgm:cxn modelId="{90B26499-0C8F-4ADC-ABD4-3334986F1579}" type="presParOf" srcId="{8A98AE2D-9808-4EE4-A266-A9D7E0E2E635}" destId="{A18E4E64-3F85-42F7-AA5F-635539DDC78E}" srcOrd="0" destOrd="0" presId="urn:microsoft.com/office/officeart/2005/8/layout/lProcess3"/>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57A4221-4CD3-49A6-BB94-452D61F25086}" type="doc">
      <dgm:prSet loTypeId="urn:microsoft.com/office/officeart/2005/8/layout/lProcess3" loCatId="process" qsTypeId="urn:microsoft.com/office/officeart/2005/8/quickstyle/simple1" qsCatId="simple" csTypeId="urn:microsoft.com/office/officeart/2005/8/colors/colorful3" csCatId="colorful" phldr="1"/>
      <dgm:spPr/>
      <dgm:t>
        <a:bodyPr/>
        <a:lstStyle/>
        <a:p>
          <a:endParaRPr lang="en-US"/>
        </a:p>
      </dgm:t>
    </dgm:pt>
    <dgm:pt modelId="{1C28E5F7-738B-4F46-8B24-7D4A10A04323}">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2400" b="1" dirty="0">
              <a:solidFill>
                <a:schemeClr val="tx1"/>
              </a:solidFill>
              <a:effectLst>
                <a:outerShdw blurRad="38100" dist="38100" dir="2700000" algn="tl">
                  <a:srgbClr val="000000">
                    <a:alpha val="43137"/>
                  </a:srgbClr>
                </a:outerShdw>
              </a:effectLst>
            </a:rPr>
            <a:t>INTELLECTUAL</a:t>
          </a:r>
        </a:p>
      </dgm:t>
    </dgm:pt>
    <dgm:pt modelId="{2FFEBB70-09A4-422C-9334-35BCA4DFF61C}" type="parTrans" cxnId="{5A8D2308-A49B-4D3A-96DF-4E3488FBAABF}">
      <dgm:prSet/>
      <dgm:spPr/>
      <dgm:t>
        <a:bodyPr/>
        <a:lstStyle/>
        <a:p>
          <a:endParaRPr lang="en-US" sz="1600"/>
        </a:p>
      </dgm:t>
    </dgm:pt>
    <dgm:pt modelId="{1B851608-70B5-471E-80AF-A7957D255189}" type="sibTrans" cxnId="{5A8D2308-A49B-4D3A-96DF-4E3488FBAABF}">
      <dgm:prSet/>
      <dgm:spPr/>
      <dgm:t>
        <a:bodyPr/>
        <a:lstStyle/>
        <a:p>
          <a:endParaRPr lang="en-US" sz="1600"/>
        </a:p>
      </dgm:t>
    </dgm:pt>
    <dgm:pt modelId="{7DE46073-96F0-4765-B335-413EFC57F60A}" type="pres">
      <dgm:prSet presAssocID="{357A4221-4CD3-49A6-BB94-452D61F25086}" presName="Name0" presStyleCnt="0">
        <dgm:presLayoutVars>
          <dgm:chPref val="3"/>
          <dgm:dir/>
          <dgm:animLvl val="lvl"/>
          <dgm:resizeHandles/>
        </dgm:presLayoutVars>
      </dgm:prSet>
      <dgm:spPr/>
    </dgm:pt>
    <dgm:pt modelId="{8A98AE2D-9808-4EE4-A266-A9D7E0E2E635}" type="pres">
      <dgm:prSet presAssocID="{1C28E5F7-738B-4F46-8B24-7D4A10A04323}" presName="horFlow" presStyleCnt="0"/>
      <dgm:spPr/>
    </dgm:pt>
    <dgm:pt modelId="{A18E4E64-3F85-42F7-AA5F-635539DDC78E}" type="pres">
      <dgm:prSet presAssocID="{1C28E5F7-738B-4F46-8B24-7D4A10A04323}" presName="bigChev" presStyleLbl="node1" presStyleIdx="0" presStyleCnt="1" custScaleX="100294" custLinFactNeighborX="4280" custLinFactNeighborY="-15023"/>
      <dgm:spPr/>
    </dgm:pt>
  </dgm:ptLst>
  <dgm:cxnLst>
    <dgm:cxn modelId="{5A8D2308-A49B-4D3A-96DF-4E3488FBAABF}" srcId="{357A4221-4CD3-49A6-BB94-452D61F25086}" destId="{1C28E5F7-738B-4F46-8B24-7D4A10A04323}" srcOrd="0" destOrd="0" parTransId="{2FFEBB70-09A4-422C-9334-35BCA4DFF61C}" sibTransId="{1B851608-70B5-471E-80AF-A7957D255189}"/>
    <dgm:cxn modelId="{80EAB13A-F937-4D43-A713-E4E595027053}" type="presOf" srcId="{357A4221-4CD3-49A6-BB94-452D61F25086}" destId="{7DE46073-96F0-4765-B335-413EFC57F60A}" srcOrd="0" destOrd="0" presId="urn:microsoft.com/office/officeart/2005/8/layout/lProcess3"/>
    <dgm:cxn modelId="{660334AD-2DBF-4536-9934-3EDF51D4C1F1}" type="presOf" srcId="{1C28E5F7-738B-4F46-8B24-7D4A10A04323}" destId="{A18E4E64-3F85-42F7-AA5F-635539DDC78E}" srcOrd="0" destOrd="0" presId="urn:microsoft.com/office/officeart/2005/8/layout/lProcess3"/>
    <dgm:cxn modelId="{AD270286-B3E4-4A5B-91A9-6E96F83F8E3D}" type="presParOf" srcId="{7DE46073-96F0-4765-B335-413EFC57F60A}" destId="{8A98AE2D-9808-4EE4-A266-A9D7E0E2E635}" srcOrd="0" destOrd="0" presId="urn:microsoft.com/office/officeart/2005/8/layout/lProcess3"/>
    <dgm:cxn modelId="{90B26499-0C8F-4ADC-ABD4-3334986F1579}" type="presParOf" srcId="{8A98AE2D-9808-4EE4-A266-A9D7E0E2E635}" destId="{A18E4E64-3F85-42F7-AA5F-635539DDC78E}" srcOrd="0" destOrd="0" presId="urn:microsoft.com/office/officeart/2005/8/layout/lProcess3"/>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57A4221-4CD3-49A6-BB94-452D61F25086}" type="doc">
      <dgm:prSet loTypeId="urn:microsoft.com/office/officeart/2005/8/layout/lProcess3" loCatId="process" qsTypeId="urn:microsoft.com/office/officeart/2005/8/quickstyle/simple1" qsCatId="simple" csTypeId="urn:microsoft.com/office/officeart/2005/8/colors/colorful3" csCatId="colorful" phldr="1"/>
      <dgm:spPr/>
      <dgm:t>
        <a:bodyPr/>
        <a:lstStyle/>
        <a:p>
          <a:endParaRPr lang="en-US"/>
        </a:p>
      </dgm:t>
    </dgm:pt>
    <dgm:pt modelId="{1C28E5F7-738B-4F46-8B24-7D4A10A04323}">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400" b="1" dirty="0">
              <a:solidFill>
                <a:schemeClr val="tx1"/>
              </a:solidFill>
              <a:effectLst>
                <a:outerShdw blurRad="38100" dist="38100" dir="2700000" algn="tl">
                  <a:srgbClr val="000000">
                    <a:alpha val="43137"/>
                  </a:srgbClr>
                </a:outerShdw>
              </a:effectLst>
            </a:rPr>
            <a:t>EMOTIONAL</a:t>
          </a:r>
        </a:p>
      </dgm:t>
    </dgm:pt>
    <dgm:pt modelId="{2FFEBB70-09A4-422C-9334-35BCA4DFF61C}" type="parTrans" cxnId="{5A8D2308-A49B-4D3A-96DF-4E3488FBAABF}">
      <dgm:prSet/>
      <dgm:spPr/>
      <dgm:t>
        <a:bodyPr/>
        <a:lstStyle/>
        <a:p>
          <a:endParaRPr lang="en-US" sz="1600"/>
        </a:p>
      </dgm:t>
    </dgm:pt>
    <dgm:pt modelId="{1B851608-70B5-471E-80AF-A7957D255189}" type="sibTrans" cxnId="{5A8D2308-A49B-4D3A-96DF-4E3488FBAABF}">
      <dgm:prSet/>
      <dgm:spPr/>
      <dgm:t>
        <a:bodyPr/>
        <a:lstStyle/>
        <a:p>
          <a:endParaRPr lang="en-US" sz="1600"/>
        </a:p>
      </dgm:t>
    </dgm:pt>
    <dgm:pt modelId="{7DE46073-96F0-4765-B335-413EFC57F60A}" type="pres">
      <dgm:prSet presAssocID="{357A4221-4CD3-49A6-BB94-452D61F25086}" presName="Name0" presStyleCnt="0">
        <dgm:presLayoutVars>
          <dgm:chPref val="3"/>
          <dgm:dir/>
          <dgm:animLvl val="lvl"/>
          <dgm:resizeHandles/>
        </dgm:presLayoutVars>
      </dgm:prSet>
      <dgm:spPr/>
    </dgm:pt>
    <dgm:pt modelId="{8A98AE2D-9808-4EE4-A266-A9D7E0E2E635}" type="pres">
      <dgm:prSet presAssocID="{1C28E5F7-738B-4F46-8B24-7D4A10A04323}" presName="horFlow" presStyleCnt="0"/>
      <dgm:spPr/>
    </dgm:pt>
    <dgm:pt modelId="{A18E4E64-3F85-42F7-AA5F-635539DDC78E}" type="pres">
      <dgm:prSet presAssocID="{1C28E5F7-738B-4F46-8B24-7D4A10A04323}" presName="bigChev" presStyleLbl="node1" presStyleIdx="0" presStyleCnt="1" custLinFactNeighborX="1496" custLinFactNeighborY="-9235"/>
      <dgm:spPr/>
    </dgm:pt>
  </dgm:ptLst>
  <dgm:cxnLst>
    <dgm:cxn modelId="{5A8D2308-A49B-4D3A-96DF-4E3488FBAABF}" srcId="{357A4221-4CD3-49A6-BB94-452D61F25086}" destId="{1C28E5F7-738B-4F46-8B24-7D4A10A04323}" srcOrd="0" destOrd="0" parTransId="{2FFEBB70-09A4-422C-9334-35BCA4DFF61C}" sibTransId="{1B851608-70B5-471E-80AF-A7957D255189}"/>
    <dgm:cxn modelId="{80EAB13A-F937-4D43-A713-E4E595027053}" type="presOf" srcId="{357A4221-4CD3-49A6-BB94-452D61F25086}" destId="{7DE46073-96F0-4765-B335-413EFC57F60A}" srcOrd="0" destOrd="0" presId="urn:microsoft.com/office/officeart/2005/8/layout/lProcess3"/>
    <dgm:cxn modelId="{660334AD-2DBF-4536-9934-3EDF51D4C1F1}" type="presOf" srcId="{1C28E5F7-738B-4F46-8B24-7D4A10A04323}" destId="{A18E4E64-3F85-42F7-AA5F-635539DDC78E}" srcOrd="0" destOrd="0" presId="urn:microsoft.com/office/officeart/2005/8/layout/lProcess3"/>
    <dgm:cxn modelId="{AD270286-B3E4-4A5B-91A9-6E96F83F8E3D}" type="presParOf" srcId="{7DE46073-96F0-4765-B335-413EFC57F60A}" destId="{8A98AE2D-9808-4EE4-A266-A9D7E0E2E635}" srcOrd="0" destOrd="0" presId="urn:microsoft.com/office/officeart/2005/8/layout/lProcess3"/>
    <dgm:cxn modelId="{90B26499-0C8F-4ADC-ABD4-3334986F1579}" type="presParOf" srcId="{8A98AE2D-9808-4EE4-A266-A9D7E0E2E635}" destId="{A18E4E64-3F85-42F7-AA5F-635539DDC78E}" srcOrd="0" destOrd="0" presId="urn:microsoft.com/office/officeart/2005/8/layout/lProcess3"/>
  </dgm:cxnLst>
  <dgm:bg>
    <a:noFill/>
  </dgm:bg>
  <dgm:whole/>
  <dgm:extLst>
    <a:ext uri="http://schemas.microsoft.com/office/drawing/2008/diagram">
      <dsp:dataModelExt xmlns:dsp="http://schemas.microsoft.com/office/drawing/2008/diagram" relId="rId4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57A4221-4CD3-49A6-BB94-452D61F25086}" type="doc">
      <dgm:prSet loTypeId="urn:microsoft.com/office/officeart/2005/8/layout/lProcess3" loCatId="process" qsTypeId="urn:microsoft.com/office/officeart/2005/8/quickstyle/simple1" qsCatId="simple" csTypeId="urn:microsoft.com/office/officeart/2005/8/colors/colorful3" csCatId="colorful" phldr="1"/>
      <dgm:spPr/>
      <dgm:t>
        <a:bodyPr/>
        <a:lstStyle/>
        <a:p>
          <a:endParaRPr lang="en-US"/>
        </a:p>
      </dgm:t>
    </dgm:pt>
    <dgm:pt modelId="{7DE46073-96F0-4765-B335-413EFC57F60A}" type="pres">
      <dgm:prSet presAssocID="{357A4221-4CD3-49A6-BB94-452D61F25086}" presName="Name0" presStyleCnt="0">
        <dgm:presLayoutVars>
          <dgm:chPref val="3"/>
          <dgm:dir/>
          <dgm:animLvl val="lvl"/>
          <dgm:resizeHandles/>
        </dgm:presLayoutVars>
      </dgm:prSet>
      <dgm:spPr/>
    </dgm:pt>
  </dgm:ptLst>
  <dgm:cxnLst>
    <dgm:cxn modelId="{80EAB13A-F937-4D43-A713-E4E595027053}" type="presOf" srcId="{357A4221-4CD3-49A6-BB94-452D61F25086}" destId="{7DE46073-96F0-4765-B335-413EFC57F60A}" srcOrd="0" destOrd="0" presId="urn:microsoft.com/office/officeart/2005/8/layout/lProcess3"/>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E09151-7F1B-426A-8EB0-5E2C0F2F7AE1}" type="doc">
      <dgm:prSet loTypeId="urn:diagrams.loki3.com/BracketList" loCatId="officeonline" qsTypeId="urn:microsoft.com/office/officeart/2005/8/quickstyle/simple1" qsCatId="simple" csTypeId="urn:microsoft.com/office/officeart/2005/8/colors/accent0_3" csCatId="mainScheme" phldr="1"/>
      <dgm:spPr/>
      <dgm:t>
        <a:bodyPr/>
        <a:lstStyle/>
        <a:p>
          <a:endParaRPr lang="en-US"/>
        </a:p>
      </dgm:t>
    </dgm:pt>
    <dgm:pt modelId="{98644153-9DBB-4FE8-9B04-B903E9BFDA71}">
      <dgm:prSet phldrT="[Text]"/>
      <dgm:spPr/>
      <dgm:t>
        <a:bodyPr/>
        <a:lstStyle/>
        <a:p>
          <a:r>
            <a:rPr lang="en-US" b="1" i="1" dirty="0"/>
            <a:t>Project Business Case</a:t>
          </a:r>
        </a:p>
      </dgm:t>
    </dgm:pt>
    <dgm:pt modelId="{F1B1A9E3-FC18-41C2-8723-BD672E55B63B}" type="parTrans" cxnId="{65CC3B6A-6017-4F87-9537-B4F1EA7DA76E}">
      <dgm:prSet/>
      <dgm:spPr/>
      <dgm:t>
        <a:bodyPr/>
        <a:lstStyle/>
        <a:p>
          <a:endParaRPr lang="en-US"/>
        </a:p>
      </dgm:t>
    </dgm:pt>
    <dgm:pt modelId="{4C5EC526-83E3-4CCF-9CE2-938407F2037A}" type="sibTrans" cxnId="{65CC3B6A-6017-4F87-9537-B4F1EA7DA76E}">
      <dgm:prSet/>
      <dgm:spPr/>
      <dgm:t>
        <a:bodyPr/>
        <a:lstStyle/>
        <a:p>
          <a:endParaRPr lang="en-US"/>
        </a:p>
      </dgm:t>
    </dgm:pt>
    <dgm:pt modelId="{661CF96A-0A6F-42DA-87E4-C278371AD690}">
      <dgm:prSet phldrT="[Text]"/>
      <dgm:spPr/>
      <dgm:t>
        <a:bodyPr/>
        <a:lstStyle/>
        <a:p>
          <a:r>
            <a:rPr lang="en-US" dirty="0"/>
            <a:t>A documented feasibility study used to establish the validity of project benefits, used as a basis for the authorization of further activities to undertake the project. </a:t>
          </a:r>
        </a:p>
      </dgm:t>
    </dgm:pt>
    <dgm:pt modelId="{BDC62DCF-2365-4ABD-AB59-687A03F552DD}" type="parTrans" cxnId="{209E89BE-64AE-4283-8858-EDD863A7E958}">
      <dgm:prSet/>
      <dgm:spPr/>
      <dgm:t>
        <a:bodyPr/>
        <a:lstStyle/>
        <a:p>
          <a:endParaRPr lang="en-US"/>
        </a:p>
      </dgm:t>
    </dgm:pt>
    <dgm:pt modelId="{1E976A52-6466-4C15-B4C9-828867094E82}" type="sibTrans" cxnId="{209E89BE-64AE-4283-8858-EDD863A7E958}">
      <dgm:prSet/>
      <dgm:spPr/>
      <dgm:t>
        <a:bodyPr/>
        <a:lstStyle/>
        <a:p>
          <a:endParaRPr lang="en-US"/>
        </a:p>
      </dgm:t>
    </dgm:pt>
    <dgm:pt modelId="{EDD92385-784F-4F9E-839A-C1390941244D}">
      <dgm:prSet phldrT="[Text]"/>
      <dgm:spPr/>
      <dgm:t>
        <a:bodyPr/>
        <a:lstStyle/>
        <a:p>
          <a:r>
            <a:rPr lang="en-US" b="1" i="1" dirty="0"/>
            <a:t>Project Benefits Management Plan </a:t>
          </a:r>
        </a:p>
      </dgm:t>
    </dgm:pt>
    <dgm:pt modelId="{D582C093-FA78-4B97-A903-EAF2C1BAAA6A}" type="parTrans" cxnId="{BEEAF75E-3911-4431-874D-3CEF9646E48E}">
      <dgm:prSet/>
      <dgm:spPr/>
      <dgm:t>
        <a:bodyPr/>
        <a:lstStyle/>
        <a:p>
          <a:endParaRPr lang="en-US"/>
        </a:p>
      </dgm:t>
    </dgm:pt>
    <dgm:pt modelId="{952174A8-707F-46E0-9C0C-7625E6CF7E4A}" type="sibTrans" cxnId="{BEEAF75E-3911-4431-874D-3CEF9646E48E}">
      <dgm:prSet/>
      <dgm:spPr/>
      <dgm:t>
        <a:bodyPr/>
        <a:lstStyle/>
        <a:p>
          <a:endParaRPr lang="en-US"/>
        </a:p>
      </dgm:t>
    </dgm:pt>
    <dgm:pt modelId="{AF150959-4269-4D24-9D40-018EDBA865E8}">
      <dgm:prSet phldrT="[Text]"/>
      <dgm:spPr/>
      <dgm:t>
        <a:bodyPr/>
        <a:lstStyle/>
        <a:p>
          <a:r>
            <a:rPr lang="en-US" dirty="0"/>
            <a:t>A documented explanation defining the processes for creating, maximizing and sustaining the benefits provided by the project</a:t>
          </a:r>
        </a:p>
      </dgm:t>
    </dgm:pt>
    <dgm:pt modelId="{3CE1B91D-86A8-4CEC-9E43-BF19BEC6C17C}" type="parTrans" cxnId="{2CFEC284-C641-4701-90D3-E8613CC761BE}">
      <dgm:prSet/>
      <dgm:spPr/>
      <dgm:t>
        <a:bodyPr/>
        <a:lstStyle/>
        <a:p>
          <a:endParaRPr lang="en-US"/>
        </a:p>
      </dgm:t>
    </dgm:pt>
    <dgm:pt modelId="{783E4E7E-A537-40FB-AE7F-7F8767A5F280}" type="sibTrans" cxnId="{2CFEC284-C641-4701-90D3-E8613CC761BE}">
      <dgm:prSet/>
      <dgm:spPr/>
      <dgm:t>
        <a:bodyPr/>
        <a:lstStyle/>
        <a:p>
          <a:endParaRPr lang="en-US"/>
        </a:p>
      </dgm:t>
    </dgm:pt>
    <dgm:pt modelId="{5E6FEE86-36FA-4B6E-9DA9-41F000E8AB10}" type="pres">
      <dgm:prSet presAssocID="{54E09151-7F1B-426A-8EB0-5E2C0F2F7AE1}" presName="Name0" presStyleCnt="0">
        <dgm:presLayoutVars>
          <dgm:dir/>
          <dgm:animLvl val="lvl"/>
          <dgm:resizeHandles val="exact"/>
        </dgm:presLayoutVars>
      </dgm:prSet>
      <dgm:spPr/>
    </dgm:pt>
    <dgm:pt modelId="{7C6B073A-6748-4657-8EC9-0DBAA751B273}" type="pres">
      <dgm:prSet presAssocID="{98644153-9DBB-4FE8-9B04-B903E9BFDA71}" presName="linNode" presStyleCnt="0"/>
      <dgm:spPr/>
    </dgm:pt>
    <dgm:pt modelId="{45DE252C-D93B-4E34-8C6D-BB951D1AC583}" type="pres">
      <dgm:prSet presAssocID="{98644153-9DBB-4FE8-9B04-B903E9BFDA71}" presName="parTx" presStyleLbl="revTx" presStyleIdx="0" presStyleCnt="2">
        <dgm:presLayoutVars>
          <dgm:chMax val="1"/>
          <dgm:bulletEnabled val="1"/>
        </dgm:presLayoutVars>
      </dgm:prSet>
      <dgm:spPr/>
    </dgm:pt>
    <dgm:pt modelId="{CBD20A23-0717-4CAD-ADF3-F1841440CB58}" type="pres">
      <dgm:prSet presAssocID="{98644153-9DBB-4FE8-9B04-B903E9BFDA71}" presName="bracket" presStyleLbl="parChTrans1D1" presStyleIdx="0" presStyleCnt="2"/>
      <dgm:spPr>
        <a:ln w="28575">
          <a:solidFill>
            <a:srgbClr val="6699FF"/>
          </a:solidFill>
        </a:ln>
      </dgm:spPr>
    </dgm:pt>
    <dgm:pt modelId="{21F7C54E-C42C-4B5D-91F9-058523D930BB}" type="pres">
      <dgm:prSet presAssocID="{98644153-9DBB-4FE8-9B04-B903E9BFDA71}" presName="spH" presStyleCnt="0"/>
      <dgm:spPr/>
    </dgm:pt>
    <dgm:pt modelId="{2F9D8504-D41D-468C-88F4-3F20A76099F9}" type="pres">
      <dgm:prSet presAssocID="{98644153-9DBB-4FE8-9B04-B903E9BFDA71}" presName="desTx" presStyleLbl="node1" presStyleIdx="0" presStyleCnt="2">
        <dgm:presLayoutVars>
          <dgm:bulletEnabled val="1"/>
        </dgm:presLayoutVars>
      </dgm:prSet>
      <dgm:spPr/>
    </dgm:pt>
    <dgm:pt modelId="{89F6800B-F943-4FC1-8C3C-7BAC1259CEEA}" type="pres">
      <dgm:prSet presAssocID="{4C5EC526-83E3-4CCF-9CE2-938407F2037A}" presName="spV" presStyleCnt="0"/>
      <dgm:spPr/>
    </dgm:pt>
    <dgm:pt modelId="{85A0EB37-C5AB-4F44-A1B0-A1C42ADADDD6}" type="pres">
      <dgm:prSet presAssocID="{EDD92385-784F-4F9E-839A-C1390941244D}" presName="linNode" presStyleCnt="0"/>
      <dgm:spPr/>
    </dgm:pt>
    <dgm:pt modelId="{AB24A1F7-F76D-447C-B04E-86C17CB98CD7}" type="pres">
      <dgm:prSet presAssocID="{EDD92385-784F-4F9E-839A-C1390941244D}" presName="parTx" presStyleLbl="revTx" presStyleIdx="1" presStyleCnt="2">
        <dgm:presLayoutVars>
          <dgm:chMax val="1"/>
          <dgm:bulletEnabled val="1"/>
        </dgm:presLayoutVars>
      </dgm:prSet>
      <dgm:spPr/>
    </dgm:pt>
    <dgm:pt modelId="{FF405110-7D2A-4DB7-A59A-2FFDDED6BA2C}" type="pres">
      <dgm:prSet presAssocID="{EDD92385-784F-4F9E-839A-C1390941244D}" presName="bracket" presStyleLbl="parChTrans1D1" presStyleIdx="1" presStyleCnt="2"/>
      <dgm:spPr>
        <a:ln w="38100">
          <a:solidFill>
            <a:schemeClr val="accent1"/>
          </a:solidFill>
        </a:ln>
      </dgm:spPr>
    </dgm:pt>
    <dgm:pt modelId="{36A4F8F1-4D2A-41FF-AD47-154157B41728}" type="pres">
      <dgm:prSet presAssocID="{EDD92385-784F-4F9E-839A-C1390941244D}" presName="spH" presStyleCnt="0"/>
      <dgm:spPr/>
    </dgm:pt>
    <dgm:pt modelId="{C9B50CE7-6540-4F84-94B2-6F24358139A2}" type="pres">
      <dgm:prSet presAssocID="{EDD92385-784F-4F9E-839A-C1390941244D}" presName="desTx" presStyleLbl="node1" presStyleIdx="1" presStyleCnt="2">
        <dgm:presLayoutVars>
          <dgm:bulletEnabled val="1"/>
        </dgm:presLayoutVars>
      </dgm:prSet>
      <dgm:spPr/>
    </dgm:pt>
  </dgm:ptLst>
  <dgm:cxnLst>
    <dgm:cxn modelId="{E6065C40-3038-4B21-8237-0AD1FC014B71}" type="presOf" srcId="{661CF96A-0A6F-42DA-87E4-C278371AD690}" destId="{2F9D8504-D41D-468C-88F4-3F20A76099F9}" srcOrd="0" destOrd="0" presId="urn:diagrams.loki3.com/BracketList"/>
    <dgm:cxn modelId="{BEEAF75E-3911-4431-874D-3CEF9646E48E}" srcId="{54E09151-7F1B-426A-8EB0-5E2C0F2F7AE1}" destId="{EDD92385-784F-4F9E-839A-C1390941244D}" srcOrd="1" destOrd="0" parTransId="{D582C093-FA78-4B97-A903-EAF2C1BAAA6A}" sibTransId="{952174A8-707F-46E0-9C0C-7625E6CF7E4A}"/>
    <dgm:cxn modelId="{65CC3B6A-6017-4F87-9537-B4F1EA7DA76E}" srcId="{54E09151-7F1B-426A-8EB0-5E2C0F2F7AE1}" destId="{98644153-9DBB-4FE8-9B04-B903E9BFDA71}" srcOrd="0" destOrd="0" parTransId="{F1B1A9E3-FC18-41C2-8723-BD672E55B63B}" sibTransId="{4C5EC526-83E3-4CCF-9CE2-938407F2037A}"/>
    <dgm:cxn modelId="{81081756-ED1A-4446-9D4B-982C5FB8C84D}" type="presOf" srcId="{98644153-9DBB-4FE8-9B04-B903E9BFDA71}" destId="{45DE252C-D93B-4E34-8C6D-BB951D1AC583}" srcOrd="0" destOrd="0" presId="urn:diagrams.loki3.com/BracketList"/>
    <dgm:cxn modelId="{2CFEC284-C641-4701-90D3-E8613CC761BE}" srcId="{EDD92385-784F-4F9E-839A-C1390941244D}" destId="{AF150959-4269-4D24-9D40-018EDBA865E8}" srcOrd="0" destOrd="0" parTransId="{3CE1B91D-86A8-4CEC-9E43-BF19BEC6C17C}" sibTransId="{783E4E7E-A537-40FB-AE7F-7F8767A5F280}"/>
    <dgm:cxn modelId="{DC05B2AB-E4DD-4970-9DFD-4A736ECEF979}" type="presOf" srcId="{AF150959-4269-4D24-9D40-018EDBA865E8}" destId="{C9B50CE7-6540-4F84-94B2-6F24358139A2}" srcOrd="0" destOrd="0" presId="urn:diagrams.loki3.com/BracketList"/>
    <dgm:cxn modelId="{43CAB9BA-C54C-4345-8534-D8C311B7287C}" type="presOf" srcId="{54E09151-7F1B-426A-8EB0-5E2C0F2F7AE1}" destId="{5E6FEE86-36FA-4B6E-9DA9-41F000E8AB10}" srcOrd="0" destOrd="0" presId="urn:diagrams.loki3.com/BracketList"/>
    <dgm:cxn modelId="{209E89BE-64AE-4283-8858-EDD863A7E958}" srcId="{98644153-9DBB-4FE8-9B04-B903E9BFDA71}" destId="{661CF96A-0A6F-42DA-87E4-C278371AD690}" srcOrd="0" destOrd="0" parTransId="{BDC62DCF-2365-4ABD-AB59-687A03F552DD}" sibTransId="{1E976A52-6466-4C15-B4C9-828867094E82}"/>
    <dgm:cxn modelId="{BD3D49E0-7574-48F4-A2F8-B55AE44D8C97}" type="presOf" srcId="{EDD92385-784F-4F9E-839A-C1390941244D}" destId="{AB24A1F7-F76D-447C-B04E-86C17CB98CD7}" srcOrd="0" destOrd="0" presId="urn:diagrams.loki3.com/BracketList"/>
    <dgm:cxn modelId="{0DFA3538-1AE4-46BE-9812-856C3AC1E477}" type="presParOf" srcId="{5E6FEE86-36FA-4B6E-9DA9-41F000E8AB10}" destId="{7C6B073A-6748-4657-8EC9-0DBAA751B273}" srcOrd="0" destOrd="0" presId="urn:diagrams.loki3.com/BracketList"/>
    <dgm:cxn modelId="{BBB901EA-095D-4322-AB46-3D53721230CA}" type="presParOf" srcId="{7C6B073A-6748-4657-8EC9-0DBAA751B273}" destId="{45DE252C-D93B-4E34-8C6D-BB951D1AC583}" srcOrd="0" destOrd="0" presId="urn:diagrams.loki3.com/BracketList"/>
    <dgm:cxn modelId="{17830113-9CAF-472C-8E4E-E3025C5196CE}" type="presParOf" srcId="{7C6B073A-6748-4657-8EC9-0DBAA751B273}" destId="{CBD20A23-0717-4CAD-ADF3-F1841440CB58}" srcOrd="1" destOrd="0" presId="urn:diagrams.loki3.com/BracketList"/>
    <dgm:cxn modelId="{75D5ECAA-87F0-4101-AAA6-575E5802FDCA}" type="presParOf" srcId="{7C6B073A-6748-4657-8EC9-0DBAA751B273}" destId="{21F7C54E-C42C-4B5D-91F9-058523D930BB}" srcOrd="2" destOrd="0" presId="urn:diagrams.loki3.com/BracketList"/>
    <dgm:cxn modelId="{54BC8177-E43C-493B-BB62-2BAC77ABF609}" type="presParOf" srcId="{7C6B073A-6748-4657-8EC9-0DBAA751B273}" destId="{2F9D8504-D41D-468C-88F4-3F20A76099F9}" srcOrd="3" destOrd="0" presId="urn:diagrams.loki3.com/BracketList"/>
    <dgm:cxn modelId="{9833FC0A-740D-4544-9945-C3ECFE58E236}" type="presParOf" srcId="{5E6FEE86-36FA-4B6E-9DA9-41F000E8AB10}" destId="{89F6800B-F943-4FC1-8C3C-7BAC1259CEEA}" srcOrd="1" destOrd="0" presId="urn:diagrams.loki3.com/BracketList"/>
    <dgm:cxn modelId="{9F0913C2-C77E-4E41-A126-C9DFB61806DF}" type="presParOf" srcId="{5E6FEE86-36FA-4B6E-9DA9-41F000E8AB10}" destId="{85A0EB37-C5AB-4F44-A1B0-A1C42ADADDD6}" srcOrd="2" destOrd="0" presId="urn:diagrams.loki3.com/BracketList"/>
    <dgm:cxn modelId="{F86011B8-8173-4A3A-B328-DFA05E4742B1}" type="presParOf" srcId="{85A0EB37-C5AB-4F44-A1B0-A1C42ADADDD6}" destId="{AB24A1F7-F76D-447C-B04E-86C17CB98CD7}" srcOrd="0" destOrd="0" presId="urn:diagrams.loki3.com/BracketList"/>
    <dgm:cxn modelId="{BBF32316-FE32-4011-90D0-F95225B6602F}" type="presParOf" srcId="{85A0EB37-C5AB-4F44-A1B0-A1C42ADADDD6}" destId="{FF405110-7D2A-4DB7-A59A-2FFDDED6BA2C}" srcOrd="1" destOrd="0" presId="urn:diagrams.loki3.com/BracketList"/>
    <dgm:cxn modelId="{58C808D2-0EF8-4435-A161-58F48BD60AFC}" type="presParOf" srcId="{85A0EB37-C5AB-4F44-A1B0-A1C42ADADDD6}" destId="{36A4F8F1-4D2A-41FF-AD47-154157B41728}" srcOrd="2" destOrd="0" presId="urn:diagrams.loki3.com/BracketList"/>
    <dgm:cxn modelId="{674F6D2C-ECFE-4F6E-BA9C-C430C172B9AF}" type="presParOf" srcId="{85A0EB37-C5AB-4F44-A1B0-A1C42ADADDD6}" destId="{C9B50CE7-6540-4F84-94B2-6F24358139A2}" srcOrd="3" destOrd="0" presId="urn:diagrams.loki3.com/BracketList"/>
  </dgm:cxnLst>
  <dgm:bg>
    <a:solidFill>
      <a:schemeClr val="accent3">
        <a:lumMod val="20000"/>
        <a:lumOff val="80000"/>
      </a:schemeClr>
    </a:solidFill>
  </dgm:bg>
  <dgm:whole>
    <a:ln w="28575">
      <a:solidFill>
        <a:schemeClr val="accent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57A4221-4CD3-49A6-BB94-452D61F25086}" type="doc">
      <dgm:prSet loTypeId="urn:microsoft.com/office/officeart/2005/8/layout/lProcess3" loCatId="process" qsTypeId="urn:microsoft.com/office/officeart/2005/8/quickstyle/simple1" qsCatId="simple" csTypeId="urn:microsoft.com/office/officeart/2005/8/colors/colorful3" csCatId="colorful" phldr="1"/>
      <dgm:spPr/>
      <dgm:t>
        <a:bodyPr/>
        <a:lstStyle/>
        <a:p>
          <a:endParaRPr lang="en-US"/>
        </a:p>
      </dgm:t>
    </dgm:pt>
    <dgm:pt modelId="{1C28E5F7-738B-4F46-8B24-7D4A10A04323}">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2400" b="1" dirty="0">
              <a:solidFill>
                <a:schemeClr val="tx1"/>
              </a:solidFill>
              <a:effectLst>
                <a:outerShdw blurRad="38100" dist="38100" dir="2700000" algn="tl">
                  <a:srgbClr val="000000">
                    <a:alpha val="43137"/>
                  </a:srgbClr>
                </a:outerShdw>
              </a:effectLst>
            </a:rPr>
            <a:t>SOCIAL</a:t>
          </a:r>
        </a:p>
      </dgm:t>
    </dgm:pt>
    <dgm:pt modelId="{2FFEBB70-09A4-422C-9334-35BCA4DFF61C}" type="parTrans" cxnId="{5A8D2308-A49B-4D3A-96DF-4E3488FBAABF}">
      <dgm:prSet/>
      <dgm:spPr/>
      <dgm:t>
        <a:bodyPr/>
        <a:lstStyle/>
        <a:p>
          <a:endParaRPr lang="en-US" sz="1600"/>
        </a:p>
      </dgm:t>
    </dgm:pt>
    <dgm:pt modelId="{1B851608-70B5-471E-80AF-A7957D255189}" type="sibTrans" cxnId="{5A8D2308-A49B-4D3A-96DF-4E3488FBAABF}">
      <dgm:prSet/>
      <dgm:spPr/>
      <dgm:t>
        <a:bodyPr/>
        <a:lstStyle/>
        <a:p>
          <a:endParaRPr lang="en-US" sz="1600"/>
        </a:p>
      </dgm:t>
    </dgm:pt>
    <dgm:pt modelId="{7DE46073-96F0-4765-B335-413EFC57F60A}" type="pres">
      <dgm:prSet presAssocID="{357A4221-4CD3-49A6-BB94-452D61F25086}" presName="Name0" presStyleCnt="0">
        <dgm:presLayoutVars>
          <dgm:chPref val="3"/>
          <dgm:dir/>
          <dgm:animLvl val="lvl"/>
          <dgm:resizeHandles/>
        </dgm:presLayoutVars>
      </dgm:prSet>
      <dgm:spPr/>
    </dgm:pt>
    <dgm:pt modelId="{8A98AE2D-9808-4EE4-A266-A9D7E0E2E635}" type="pres">
      <dgm:prSet presAssocID="{1C28E5F7-738B-4F46-8B24-7D4A10A04323}" presName="horFlow" presStyleCnt="0"/>
      <dgm:spPr/>
    </dgm:pt>
    <dgm:pt modelId="{A18E4E64-3F85-42F7-AA5F-635539DDC78E}" type="pres">
      <dgm:prSet presAssocID="{1C28E5F7-738B-4F46-8B24-7D4A10A04323}" presName="bigChev" presStyleLbl="node1" presStyleIdx="0" presStyleCnt="1" custLinFactNeighborY="-4539"/>
      <dgm:spPr/>
    </dgm:pt>
  </dgm:ptLst>
  <dgm:cxnLst>
    <dgm:cxn modelId="{5A8D2308-A49B-4D3A-96DF-4E3488FBAABF}" srcId="{357A4221-4CD3-49A6-BB94-452D61F25086}" destId="{1C28E5F7-738B-4F46-8B24-7D4A10A04323}" srcOrd="0" destOrd="0" parTransId="{2FFEBB70-09A4-422C-9334-35BCA4DFF61C}" sibTransId="{1B851608-70B5-471E-80AF-A7957D255189}"/>
    <dgm:cxn modelId="{80EAB13A-F937-4D43-A713-E4E595027053}" type="presOf" srcId="{357A4221-4CD3-49A6-BB94-452D61F25086}" destId="{7DE46073-96F0-4765-B335-413EFC57F60A}" srcOrd="0" destOrd="0" presId="urn:microsoft.com/office/officeart/2005/8/layout/lProcess3"/>
    <dgm:cxn modelId="{660334AD-2DBF-4536-9934-3EDF51D4C1F1}" type="presOf" srcId="{1C28E5F7-738B-4F46-8B24-7D4A10A04323}" destId="{A18E4E64-3F85-42F7-AA5F-635539DDC78E}" srcOrd="0" destOrd="0" presId="urn:microsoft.com/office/officeart/2005/8/layout/lProcess3"/>
    <dgm:cxn modelId="{AD270286-B3E4-4A5B-91A9-6E96F83F8E3D}" type="presParOf" srcId="{7DE46073-96F0-4765-B335-413EFC57F60A}" destId="{8A98AE2D-9808-4EE4-A266-A9D7E0E2E635}" srcOrd="0" destOrd="0" presId="urn:microsoft.com/office/officeart/2005/8/layout/lProcess3"/>
    <dgm:cxn modelId="{90B26499-0C8F-4ADC-ABD4-3334986F1579}" type="presParOf" srcId="{8A98AE2D-9808-4EE4-A266-A9D7E0E2E635}" destId="{A18E4E64-3F85-42F7-AA5F-635539DDC78E}" srcOrd="0" destOrd="0" presId="urn:microsoft.com/office/officeart/2005/8/layout/lProcess3"/>
  </dgm:cxnLst>
  <dgm:bg/>
  <dgm:whole/>
  <dgm:extLst>
    <a:ext uri="http://schemas.microsoft.com/office/drawing/2008/diagram">
      <dsp:dataModelExt xmlns:dsp="http://schemas.microsoft.com/office/drawing/2008/diagram" relId="rId5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57A4221-4CD3-49A6-BB94-452D61F25086}" type="doc">
      <dgm:prSet loTypeId="urn:microsoft.com/office/officeart/2005/8/layout/lProcess3" loCatId="process" qsTypeId="urn:microsoft.com/office/officeart/2005/8/quickstyle/simple1" qsCatId="simple" csTypeId="urn:microsoft.com/office/officeart/2005/8/colors/colorful3" csCatId="colorful" phldr="1"/>
      <dgm:spPr/>
      <dgm:t>
        <a:bodyPr/>
        <a:lstStyle/>
        <a:p>
          <a:endParaRPr lang="en-US"/>
        </a:p>
      </dgm:t>
    </dgm:pt>
    <dgm:pt modelId="{7DE46073-96F0-4765-B335-413EFC57F60A}" type="pres">
      <dgm:prSet presAssocID="{357A4221-4CD3-49A6-BB94-452D61F25086}" presName="Name0" presStyleCnt="0">
        <dgm:presLayoutVars>
          <dgm:chPref val="3"/>
          <dgm:dir/>
          <dgm:animLvl val="lvl"/>
          <dgm:resizeHandles/>
        </dgm:presLayoutVars>
      </dgm:prSet>
      <dgm:spPr/>
    </dgm:pt>
  </dgm:ptLst>
  <dgm:cxnLst>
    <dgm:cxn modelId="{80EAB13A-F937-4D43-A713-E4E595027053}" type="presOf" srcId="{357A4221-4CD3-49A6-BB94-452D61F25086}" destId="{7DE46073-96F0-4765-B335-413EFC57F60A}" srcOrd="0" destOrd="0" presId="urn:microsoft.com/office/officeart/2005/8/layout/lProcess3"/>
  </dgm:cxnLst>
  <dgm:bg/>
  <dgm:whole/>
  <dgm:extLst>
    <a:ext uri="http://schemas.microsoft.com/office/drawing/2008/diagram">
      <dsp:dataModelExt xmlns:dsp="http://schemas.microsoft.com/office/drawing/2008/diagram" relId="rId5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57A4221-4CD3-49A6-BB94-452D61F25086}" type="doc">
      <dgm:prSet loTypeId="urn:microsoft.com/office/officeart/2005/8/layout/lProcess3" loCatId="process" qsTypeId="urn:microsoft.com/office/officeart/2005/8/quickstyle/simple1" qsCatId="simple" csTypeId="urn:microsoft.com/office/officeart/2005/8/colors/colorful3" csCatId="colorful" phldr="1"/>
      <dgm:spPr/>
      <dgm:t>
        <a:bodyPr/>
        <a:lstStyle/>
        <a:p>
          <a:endParaRPr lang="en-US"/>
        </a:p>
      </dgm:t>
    </dgm:pt>
    <dgm:pt modelId="{1C28E5F7-738B-4F46-8B24-7D4A10A04323}">
      <dgm:prSet phldrT="[Text]" custT="1"/>
      <dgm:spPr>
        <a:solidFill>
          <a:schemeClr val="accent1">
            <a:lumMod val="20000"/>
            <a:lumOff val="80000"/>
          </a:schemeClr>
        </a:solidFill>
        <a:effectLst>
          <a:outerShdw blurRad="50800" dist="38100" dir="2700000" algn="tl" rotWithShape="0">
            <a:prstClr val="black">
              <a:alpha val="40000"/>
            </a:prstClr>
          </a:outerShdw>
        </a:effectLst>
      </dgm:spPr>
      <dgm:t>
        <a:bodyPr/>
        <a:lstStyle/>
        <a:p>
          <a:r>
            <a:rPr lang="en-US" sz="2400" b="1" dirty="0">
              <a:solidFill>
                <a:schemeClr val="tx1"/>
              </a:solidFill>
              <a:effectLst>
                <a:outerShdw blurRad="38100" dist="38100" dir="2700000" algn="tl">
                  <a:srgbClr val="000000">
                    <a:alpha val="43137"/>
                  </a:srgbClr>
                </a:outerShdw>
              </a:effectLst>
            </a:rPr>
            <a:t>MANAGERIAL</a:t>
          </a:r>
        </a:p>
      </dgm:t>
    </dgm:pt>
    <dgm:pt modelId="{2FFEBB70-09A4-422C-9334-35BCA4DFF61C}" type="parTrans" cxnId="{5A8D2308-A49B-4D3A-96DF-4E3488FBAABF}">
      <dgm:prSet/>
      <dgm:spPr/>
      <dgm:t>
        <a:bodyPr/>
        <a:lstStyle/>
        <a:p>
          <a:endParaRPr lang="en-US" sz="1600"/>
        </a:p>
      </dgm:t>
    </dgm:pt>
    <dgm:pt modelId="{1B851608-70B5-471E-80AF-A7957D255189}" type="sibTrans" cxnId="{5A8D2308-A49B-4D3A-96DF-4E3488FBAABF}">
      <dgm:prSet/>
      <dgm:spPr/>
      <dgm:t>
        <a:bodyPr/>
        <a:lstStyle/>
        <a:p>
          <a:endParaRPr lang="en-US" sz="1600"/>
        </a:p>
      </dgm:t>
    </dgm:pt>
    <dgm:pt modelId="{7DE46073-96F0-4765-B335-413EFC57F60A}" type="pres">
      <dgm:prSet presAssocID="{357A4221-4CD3-49A6-BB94-452D61F25086}" presName="Name0" presStyleCnt="0">
        <dgm:presLayoutVars>
          <dgm:chPref val="3"/>
          <dgm:dir/>
          <dgm:animLvl val="lvl"/>
          <dgm:resizeHandles/>
        </dgm:presLayoutVars>
      </dgm:prSet>
      <dgm:spPr/>
    </dgm:pt>
    <dgm:pt modelId="{8A98AE2D-9808-4EE4-A266-A9D7E0E2E635}" type="pres">
      <dgm:prSet presAssocID="{1C28E5F7-738B-4F46-8B24-7D4A10A04323}" presName="horFlow" presStyleCnt="0"/>
      <dgm:spPr/>
    </dgm:pt>
    <dgm:pt modelId="{A18E4E64-3F85-42F7-AA5F-635539DDC78E}" type="pres">
      <dgm:prSet presAssocID="{1C28E5F7-738B-4F46-8B24-7D4A10A04323}" presName="bigChev" presStyleLbl="node1" presStyleIdx="0" presStyleCnt="1" custLinFactNeighborX="38" custLinFactNeighborY="-15668"/>
      <dgm:spPr/>
    </dgm:pt>
  </dgm:ptLst>
  <dgm:cxnLst>
    <dgm:cxn modelId="{5A8D2308-A49B-4D3A-96DF-4E3488FBAABF}" srcId="{357A4221-4CD3-49A6-BB94-452D61F25086}" destId="{1C28E5F7-738B-4F46-8B24-7D4A10A04323}" srcOrd="0" destOrd="0" parTransId="{2FFEBB70-09A4-422C-9334-35BCA4DFF61C}" sibTransId="{1B851608-70B5-471E-80AF-A7957D255189}"/>
    <dgm:cxn modelId="{80EAB13A-F937-4D43-A713-E4E595027053}" type="presOf" srcId="{357A4221-4CD3-49A6-BB94-452D61F25086}" destId="{7DE46073-96F0-4765-B335-413EFC57F60A}" srcOrd="0" destOrd="0" presId="urn:microsoft.com/office/officeart/2005/8/layout/lProcess3"/>
    <dgm:cxn modelId="{660334AD-2DBF-4536-9934-3EDF51D4C1F1}" type="presOf" srcId="{1C28E5F7-738B-4F46-8B24-7D4A10A04323}" destId="{A18E4E64-3F85-42F7-AA5F-635539DDC78E}" srcOrd="0" destOrd="0" presId="urn:microsoft.com/office/officeart/2005/8/layout/lProcess3"/>
    <dgm:cxn modelId="{AD270286-B3E4-4A5B-91A9-6E96F83F8E3D}" type="presParOf" srcId="{7DE46073-96F0-4765-B335-413EFC57F60A}" destId="{8A98AE2D-9808-4EE4-A266-A9D7E0E2E635}" srcOrd="0" destOrd="0" presId="urn:microsoft.com/office/officeart/2005/8/layout/lProcess3"/>
    <dgm:cxn modelId="{90B26499-0C8F-4ADC-ABD4-3334986F1579}" type="presParOf" srcId="{8A98AE2D-9808-4EE4-A266-A9D7E0E2E635}" destId="{A18E4E64-3F85-42F7-AA5F-635539DDC78E}" srcOrd="0" destOrd="0" presId="urn:microsoft.com/office/officeart/2005/8/layout/lProcess3"/>
  </dgm:cxnLst>
  <dgm:bg/>
  <dgm:whole/>
  <dgm:extLst>
    <a:ext uri="http://schemas.microsoft.com/office/drawing/2008/diagram">
      <dsp:dataModelExt xmlns:dsp="http://schemas.microsoft.com/office/drawing/2008/diagram" relId="rId6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57A4221-4CD3-49A6-BB94-452D61F25086}" type="doc">
      <dgm:prSet loTypeId="urn:microsoft.com/office/officeart/2005/8/layout/lProcess3" loCatId="process" qsTypeId="urn:microsoft.com/office/officeart/2005/8/quickstyle/simple1" qsCatId="simple" csTypeId="urn:microsoft.com/office/officeart/2005/8/colors/colorful3" csCatId="colorful" phldr="1"/>
      <dgm:spPr/>
      <dgm:t>
        <a:bodyPr/>
        <a:lstStyle/>
        <a:p>
          <a:endParaRPr lang="en-US"/>
        </a:p>
      </dgm:t>
    </dgm:pt>
    <dgm:pt modelId="{7DE46073-96F0-4765-B335-413EFC57F60A}" type="pres">
      <dgm:prSet presAssocID="{357A4221-4CD3-49A6-BB94-452D61F25086}" presName="Name0" presStyleCnt="0">
        <dgm:presLayoutVars>
          <dgm:chPref val="3"/>
          <dgm:dir/>
          <dgm:animLvl val="lvl"/>
          <dgm:resizeHandles/>
        </dgm:presLayoutVars>
      </dgm:prSet>
      <dgm:spPr/>
    </dgm:pt>
  </dgm:ptLst>
  <dgm:cxnLst>
    <dgm:cxn modelId="{80EAB13A-F937-4D43-A713-E4E595027053}" type="presOf" srcId="{357A4221-4CD3-49A6-BB94-452D61F25086}" destId="{7DE46073-96F0-4765-B335-413EFC57F60A}" srcOrd="0" destOrd="0" presId="urn:microsoft.com/office/officeart/2005/8/layout/lProcess3"/>
  </dgm:cxnLst>
  <dgm:bg/>
  <dgm:whole/>
  <dgm:extLst>
    <a:ext uri="http://schemas.microsoft.com/office/drawing/2008/diagram">
      <dsp:dataModelExt xmlns:dsp="http://schemas.microsoft.com/office/drawing/2008/diagram" relId="rId6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57A4221-4CD3-49A6-BB94-452D61F25086}" type="doc">
      <dgm:prSet loTypeId="urn:microsoft.com/office/officeart/2005/8/layout/lProcess3" loCatId="process" qsTypeId="urn:microsoft.com/office/officeart/2005/8/quickstyle/simple1" qsCatId="simple" csTypeId="urn:microsoft.com/office/officeart/2005/8/colors/colorful3" csCatId="colorful" phldr="1"/>
      <dgm:spPr/>
      <dgm:t>
        <a:bodyPr/>
        <a:lstStyle/>
        <a:p>
          <a:endParaRPr lang="en-US"/>
        </a:p>
      </dgm:t>
    </dgm:pt>
    <dgm:pt modelId="{1C28E5F7-738B-4F46-8B24-7D4A10A04323}">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2400" b="1" dirty="0">
              <a:solidFill>
                <a:schemeClr val="tx1"/>
              </a:solidFill>
              <a:effectLst>
                <a:outerShdw blurRad="38100" dist="38100" dir="2700000" algn="tl">
                  <a:srgbClr val="000000">
                    <a:alpha val="43137"/>
                  </a:srgbClr>
                </a:outerShdw>
              </a:effectLst>
            </a:rPr>
            <a:t>SERVICE ORIENTED</a:t>
          </a:r>
        </a:p>
      </dgm:t>
    </dgm:pt>
    <dgm:pt modelId="{2FFEBB70-09A4-422C-9334-35BCA4DFF61C}" type="parTrans" cxnId="{5A8D2308-A49B-4D3A-96DF-4E3488FBAABF}">
      <dgm:prSet/>
      <dgm:spPr/>
      <dgm:t>
        <a:bodyPr/>
        <a:lstStyle/>
        <a:p>
          <a:endParaRPr lang="en-US" sz="1600"/>
        </a:p>
      </dgm:t>
    </dgm:pt>
    <dgm:pt modelId="{1B851608-70B5-471E-80AF-A7957D255189}" type="sibTrans" cxnId="{5A8D2308-A49B-4D3A-96DF-4E3488FBAABF}">
      <dgm:prSet/>
      <dgm:spPr/>
      <dgm:t>
        <a:bodyPr/>
        <a:lstStyle/>
        <a:p>
          <a:endParaRPr lang="en-US" sz="1600"/>
        </a:p>
      </dgm:t>
    </dgm:pt>
    <dgm:pt modelId="{7DE46073-96F0-4765-B335-413EFC57F60A}" type="pres">
      <dgm:prSet presAssocID="{357A4221-4CD3-49A6-BB94-452D61F25086}" presName="Name0" presStyleCnt="0">
        <dgm:presLayoutVars>
          <dgm:chPref val="3"/>
          <dgm:dir/>
          <dgm:animLvl val="lvl"/>
          <dgm:resizeHandles/>
        </dgm:presLayoutVars>
      </dgm:prSet>
      <dgm:spPr/>
    </dgm:pt>
    <dgm:pt modelId="{8A98AE2D-9808-4EE4-A266-A9D7E0E2E635}" type="pres">
      <dgm:prSet presAssocID="{1C28E5F7-738B-4F46-8B24-7D4A10A04323}" presName="horFlow" presStyleCnt="0"/>
      <dgm:spPr/>
    </dgm:pt>
    <dgm:pt modelId="{A18E4E64-3F85-42F7-AA5F-635539DDC78E}" type="pres">
      <dgm:prSet presAssocID="{1C28E5F7-738B-4F46-8B24-7D4A10A04323}" presName="bigChev" presStyleLbl="node1" presStyleIdx="0" presStyleCnt="1" custLinFactNeighborY="-8731"/>
      <dgm:spPr/>
    </dgm:pt>
  </dgm:ptLst>
  <dgm:cxnLst>
    <dgm:cxn modelId="{5A8D2308-A49B-4D3A-96DF-4E3488FBAABF}" srcId="{357A4221-4CD3-49A6-BB94-452D61F25086}" destId="{1C28E5F7-738B-4F46-8B24-7D4A10A04323}" srcOrd="0" destOrd="0" parTransId="{2FFEBB70-09A4-422C-9334-35BCA4DFF61C}" sibTransId="{1B851608-70B5-471E-80AF-A7957D255189}"/>
    <dgm:cxn modelId="{80EAB13A-F937-4D43-A713-E4E595027053}" type="presOf" srcId="{357A4221-4CD3-49A6-BB94-452D61F25086}" destId="{7DE46073-96F0-4765-B335-413EFC57F60A}" srcOrd="0" destOrd="0" presId="urn:microsoft.com/office/officeart/2005/8/layout/lProcess3"/>
    <dgm:cxn modelId="{660334AD-2DBF-4536-9934-3EDF51D4C1F1}" type="presOf" srcId="{1C28E5F7-738B-4F46-8B24-7D4A10A04323}" destId="{A18E4E64-3F85-42F7-AA5F-635539DDC78E}" srcOrd="0" destOrd="0" presId="urn:microsoft.com/office/officeart/2005/8/layout/lProcess3"/>
    <dgm:cxn modelId="{AD270286-B3E4-4A5B-91A9-6E96F83F8E3D}" type="presParOf" srcId="{7DE46073-96F0-4765-B335-413EFC57F60A}" destId="{8A98AE2D-9808-4EE4-A266-A9D7E0E2E635}" srcOrd="0" destOrd="0" presId="urn:microsoft.com/office/officeart/2005/8/layout/lProcess3"/>
    <dgm:cxn modelId="{90B26499-0C8F-4ADC-ABD4-3334986F1579}" type="presParOf" srcId="{8A98AE2D-9808-4EE4-A266-A9D7E0E2E635}" destId="{A18E4E64-3F85-42F7-AA5F-635539DDC78E}" srcOrd="0" destOrd="0" presId="urn:microsoft.com/office/officeart/2005/8/layout/lProcess3"/>
  </dgm:cxnLst>
  <dgm:bg/>
  <dgm:whole/>
  <dgm:extLst>
    <a:ext uri="http://schemas.microsoft.com/office/drawing/2008/diagram">
      <dsp:dataModelExt xmlns:dsp="http://schemas.microsoft.com/office/drawing/2008/diagram" relId="rId7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57A4221-4CD3-49A6-BB94-452D61F25086}" type="doc">
      <dgm:prSet loTypeId="urn:microsoft.com/office/officeart/2005/8/layout/lProcess3" loCatId="process" qsTypeId="urn:microsoft.com/office/officeart/2005/8/quickstyle/simple1" qsCatId="simple" csTypeId="urn:microsoft.com/office/officeart/2005/8/colors/colorful3" csCatId="colorful" phldr="1"/>
      <dgm:spPr/>
      <dgm:t>
        <a:bodyPr/>
        <a:lstStyle/>
        <a:p>
          <a:endParaRPr lang="en-US"/>
        </a:p>
      </dgm:t>
    </dgm:pt>
    <dgm:pt modelId="{1C28E5F7-738B-4F46-8B24-7D4A10A04323}">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2400" b="1" dirty="0">
              <a:solidFill>
                <a:schemeClr val="tx1"/>
              </a:solidFill>
              <a:effectLst>
                <a:outerShdw blurRad="38100" dist="38100" dir="2700000" algn="tl">
                  <a:srgbClr val="000000">
                    <a:alpha val="43137"/>
                  </a:srgbClr>
                </a:outerShdw>
              </a:effectLst>
            </a:rPr>
            <a:t>POLITICAL</a:t>
          </a:r>
        </a:p>
      </dgm:t>
    </dgm:pt>
    <dgm:pt modelId="{2FFEBB70-09A4-422C-9334-35BCA4DFF61C}" type="parTrans" cxnId="{5A8D2308-A49B-4D3A-96DF-4E3488FBAABF}">
      <dgm:prSet/>
      <dgm:spPr/>
      <dgm:t>
        <a:bodyPr/>
        <a:lstStyle/>
        <a:p>
          <a:endParaRPr lang="en-US" sz="1600"/>
        </a:p>
      </dgm:t>
    </dgm:pt>
    <dgm:pt modelId="{1B851608-70B5-471E-80AF-A7957D255189}" type="sibTrans" cxnId="{5A8D2308-A49B-4D3A-96DF-4E3488FBAABF}">
      <dgm:prSet/>
      <dgm:spPr/>
      <dgm:t>
        <a:bodyPr/>
        <a:lstStyle/>
        <a:p>
          <a:endParaRPr lang="en-US" sz="1600"/>
        </a:p>
      </dgm:t>
    </dgm:pt>
    <dgm:pt modelId="{7DE46073-96F0-4765-B335-413EFC57F60A}" type="pres">
      <dgm:prSet presAssocID="{357A4221-4CD3-49A6-BB94-452D61F25086}" presName="Name0" presStyleCnt="0">
        <dgm:presLayoutVars>
          <dgm:chPref val="3"/>
          <dgm:dir/>
          <dgm:animLvl val="lvl"/>
          <dgm:resizeHandles/>
        </dgm:presLayoutVars>
      </dgm:prSet>
      <dgm:spPr/>
    </dgm:pt>
    <dgm:pt modelId="{8A98AE2D-9808-4EE4-A266-A9D7E0E2E635}" type="pres">
      <dgm:prSet presAssocID="{1C28E5F7-738B-4F46-8B24-7D4A10A04323}" presName="horFlow" presStyleCnt="0"/>
      <dgm:spPr/>
    </dgm:pt>
    <dgm:pt modelId="{A18E4E64-3F85-42F7-AA5F-635539DDC78E}" type="pres">
      <dgm:prSet presAssocID="{1C28E5F7-738B-4F46-8B24-7D4A10A04323}" presName="bigChev" presStyleLbl="node1" presStyleIdx="0" presStyleCnt="1" custLinFactNeighborX="-86640" custLinFactNeighborY="-17612"/>
      <dgm:spPr/>
    </dgm:pt>
  </dgm:ptLst>
  <dgm:cxnLst>
    <dgm:cxn modelId="{5A8D2308-A49B-4D3A-96DF-4E3488FBAABF}" srcId="{357A4221-4CD3-49A6-BB94-452D61F25086}" destId="{1C28E5F7-738B-4F46-8B24-7D4A10A04323}" srcOrd="0" destOrd="0" parTransId="{2FFEBB70-09A4-422C-9334-35BCA4DFF61C}" sibTransId="{1B851608-70B5-471E-80AF-A7957D255189}"/>
    <dgm:cxn modelId="{80EAB13A-F937-4D43-A713-E4E595027053}" type="presOf" srcId="{357A4221-4CD3-49A6-BB94-452D61F25086}" destId="{7DE46073-96F0-4765-B335-413EFC57F60A}" srcOrd="0" destOrd="0" presId="urn:microsoft.com/office/officeart/2005/8/layout/lProcess3"/>
    <dgm:cxn modelId="{660334AD-2DBF-4536-9934-3EDF51D4C1F1}" type="presOf" srcId="{1C28E5F7-738B-4F46-8B24-7D4A10A04323}" destId="{A18E4E64-3F85-42F7-AA5F-635539DDC78E}" srcOrd="0" destOrd="0" presId="urn:microsoft.com/office/officeart/2005/8/layout/lProcess3"/>
    <dgm:cxn modelId="{AD270286-B3E4-4A5B-91A9-6E96F83F8E3D}" type="presParOf" srcId="{7DE46073-96F0-4765-B335-413EFC57F60A}" destId="{8A98AE2D-9808-4EE4-A266-A9D7E0E2E635}" srcOrd="0" destOrd="0" presId="urn:microsoft.com/office/officeart/2005/8/layout/lProcess3"/>
    <dgm:cxn modelId="{90B26499-0C8F-4ADC-ABD4-3334986F1579}" type="presParOf" srcId="{8A98AE2D-9808-4EE4-A266-A9D7E0E2E635}" destId="{A18E4E64-3F85-42F7-AA5F-635539DDC78E}" srcOrd="0" destOrd="0" presId="urn:microsoft.com/office/officeart/2005/8/layout/lProcess3"/>
  </dgm:cxnLst>
  <dgm:bg/>
  <dgm:whole/>
  <dgm:extLst>
    <a:ext uri="http://schemas.microsoft.com/office/drawing/2008/diagram">
      <dsp:dataModelExt xmlns:dsp="http://schemas.microsoft.com/office/drawing/2008/diagram" relId="rId7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57A4221-4CD3-49A6-BB94-452D61F25086}" type="doc">
      <dgm:prSet loTypeId="urn:microsoft.com/office/officeart/2005/8/layout/lProcess3" loCatId="process" qsTypeId="urn:microsoft.com/office/officeart/2005/8/quickstyle/simple1" qsCatId="simple" csTypeId="urn:microsoft.com/office/officeart/2005/8/colors/colorful3" csCatId="colorful" phldr="1"/>
      <dgm:spPr/>
      <dgm:t>
        <a:bodyPr/>
        <a:lstStyle/>
        <a:p>
          <a:endParaRPr lang="en-US"/>
        </a:p>
      </dgm:t>
    </dgm:pt>
    <dgm:pt modelId="{1C28E5F7-738B-4F46-8B24-7D4A10A04323}">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2400" b="1" dirty="0">
              <a:solidFill>
                <a:schemeClr val="tx1"/>
              </a:solidFill>
              <a:effectLst>
                <a:outerShdw blurRad="38100" dist="38100" dir="2700000" algn="tl">
                  <a:srgbClr val="000000">
                    <a:alpha val="43137"/>
                  </a:srgbClr>
                </a:outerShdw>
              </a:effectLst>
            </a:rPr>
            <a:t>SYSTEMIC</a:t>
          </a:r>
        </a:p>
      </dgm:t>
    </dgm:pt>
    <dgm:pt modelId="{2FFEBB70-09A4-422C-9334-35BCA4DFF61C}" type="parTrans" cxnId="{5A8D2308-A49B-4D3A-96DF-4E3488FBAABF}">
      <dgm:prSet/>
      <dgm:spPr/>
      <dgm:t>
        <a:bodyPr/>
        <a:lstStyle/>
        <a:p>
          <a:endParaRPr lang="en-US" sz="1600"/>
        </a:p>
      </dgm:t>
    </dgm:pt>
    <dgm:pt modelId="{1B851608-70B5-471E-80AF-A7957D255189}" type="sibTrans" cxnId="{5A8D2308-A49B-4D3A-96DF-4E3488FBAABF}">
      <dgm:prSet/>
      <dgm:spPr/>
      <dgm:t>
        <a:bodyPr/>
        <a:lstStyle/>
        <a:p>
          <a:endParaRPr lang="en-US" sz="1600"/>
        </a:p>
      </dgm:t>
    </dgm:pt>
    <dgm:pt modelId="{7DE46073-96F0-4765-B335-413EFC57F60A}" type="pres">
      <dgm:prSet presAssocID="{357A4221-4CD3-49A6-BB94-452D61F25086}" presName="Name0" presStyleCnt="0">
        <dgm:presLayoutVars>
          <dgm:chPref val="3"/>
          <dgm:dir/>
          <dgm:animLvl val="lvl"/>
          <dgm:resizeHandles/>
        </dgm:presLayoutVars>
      </dgm:prSet>
      <dgm:spPr/>
    </dgm:pt>
    <dgm:pt modelId="{8A98AE2D-9808-4EE4-A266-A9D7E0E2E635}" type="pres">
      <dgm:prSet presAssocID="{1C28E5F7-738B-4F46-8B24-7D4A10A04323}" presName="horFlow" presStyleCnt="0"/>
      <dgm:spPr/>
    </dgm:pt>
    <dgm:pt modelId="{A18E4E64-3F85-42F7-AA5F-635539DDC78E}" type="pres">
      <dgm:prSet presAssocID="{1C28E5F7-738B-4F46-8B24-7D4A10A04323}" presName="bigChev" presStyleLbl="node1" presStyleIdx="0" presStyleCnt="1" custLinFactNeighborX="-14029" custLinFactNeighborY="-3673"/>
      <dgm:spPr/>
    </dgm:pt>
  </dgm:ptLst>
  <dgm:cxnLst>
    <dgm:cxn modelId="{5A8D2308-A49B-4D3A-96DF-4E3488FBAABF}" srcId="{357A4221-4CD3-49A6-BB94-452D61F25086}" destId="{1C28E5F7-738B-4F46-8B24-7D4A10A04323}" srcOrd="0" destOrd="0" parTransId="{2FFEBB70-09A4-422C-9334-35BCA4DFF61C}" sibTransId="{1B851608-70B5-471E-80AF-A7957D255189}"/>
    <dgm:cxn modelId="{80EAB13A-F937-4D43-A713-E4E595027053}" type="presOf" srcId="{357A4221-4CD3-49A6-BB94-452D61F25086}" destId="{7DE46073-96F0-4765-B335-413EFC57F60A}" srcOrd="0" destOrd="0" presId="urn:microsoft.com/office/officeart/2005/8/layout/lProcess3"/>
    <dgm:cxn modelId="{660334AD-2DBF-4536-9934-3EDF51D4C1F1}" type="presOf" srcId="{1C28E5F7-738B-4F46-8B24-7D4A10A04323}" destId="{A18E4E64-3F85-42F7-AA5F-635539DDC78E}" srcOrd="0" destOrd="0" presId="urn:microsoft.com/office/officeart/2005/8/layout/lProcess3"/>
    <dgm:cxn modelId="{AD270286-B3E4-4A5B-91A9-6E96F83F8E3D}" type="presParOf" srcId="{7DE46073-96F0-4765-B335-413EFC57F60A}" destId="{8A98AE2D-9808-4EE4-A266-A9D7E0E2E635}" srcOrd="0" destOrd="0" presId="urn:microsoft.com/office/officeart/2005/8/layout/lProcess3"/>
    <dgm:cxn modelId="{90B26499-0C8F-4ADC-ABD4-3334986F1579}" type="presParOf" srcId="{8A98AE2D-9808-4EE4-A266-A9D7E0E2E635}" destId="{A18E4E64-3F85-42F7-AA5F-635539DDC78E}" srcOrd="0" destOrd="0" presId="urn:microsoft.com/office/officeart/2005/8/layout/lProcess3"/>
  </dgm:cxnLst>
  <dgm:bg/>
  <dgm:whole/>
  <dgm:extLst>
    <a:ext uri="http://schemas.microsoft.com/office/drawing/2008/diagram">
      <dsp:dataModelExt xmlns:dsp="http://schemas.microsoft.com/office/drawing/2008/diagram" relId="rId8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978BAC43-CF66-44DF-B639-B72E6101E53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24CD3B2F-BC5C-4533-B0DD-C5CCC63FA0C5}">
      <dgm:prSet phldrT="[Text]" custT="1"/>
      <dgm:spPr>
        <a:solidFill>
          <a:schemeClr val="accent6">
            <a:lumMod val="50000"/>
          </a:schemeClr>
        </a:solidFill>
        <a:effectLst>
          <a:glow rad="101600">
            <a:schemeClr val="accent6">
              <a:satMod val="175000"/>
              <a:alpha val="40000"/>
            </a:schemeClr>
          </a:glow>
        </a:effectLst>
      </dgm:spPr>
      <dgm:t>
        <a:bodyPr/>
        <a:lstStyle/>
        <a:p>
          <a:r>
            <a:rPr lang="en-US" sz="2800" b="1" dirty="0">
              <a:effectLst>
                <a:outerShdw blurRad="38100" dist="38100" dir="2700000" algn="tl">
                  <a:srgbClr val="000000">
                    <a:alpha val="43137"/>
                  </a:srgbClr>
                </a:outerShdw>
              </a:effectLst>
            </a:rPr>
            <a:t>Business Strategy Level</a:t>
          </a:r>
        </a:p>
      </dgm:t>
    </dgm:pt>
    <dgm:pt modelId="{8FBDD191-B14A-4F11-B754-615C255A542C}" type="parTrans" cxnId="{8F15A1CA-9125-45CA-BB0A-23101573C3B9}">
      <dgm:prSet/>
      <dgm:spPr/>
      <dgm:t>
        <a:bodyPr/>
        <a:lstStyle/>
        <a:p>
          <a:endParaRPr lang="en-US"/>
        </a:p>
      </dgm:t>
    </dgm:pt>
    <dgm:pt modelId="{128B98FB-C28C-47BE-9570-8211AC0C892C}" type="sibTrans" cxnId="{8F15A1CA-9125-45CA-BB0A-23101573C3B9}">
      <dgm:prSet/>
      <dgm:spPr/>
      <dgm:t>
        <a:bodyPr/>
        <a:lstStyle/>
        <a:p>
          <a:endParaRPr lang="en-US"/>
        </a:p>
      </dgm:t>
    </dgm:pt>
    <dgm:pt modelId="{E3F325B8-B67D-4581-B625-192A434B29A7}">
      <dgm:prSet phldrT="[Text]" custT="1"/>
      <dgm:spPr>
        <a:solidFill>
          <a:schemeClr val="accent6">
            <a:lumMod val="20000"/>
            <a:lumOff val="80000"/>
            <a:alpha val="90000"/>
          </a:schemeClr>
        </a:solidFill>
        <a:effectLst>
          <a:glow rad="63500">
            <a:schemeClr val="accent6">
              <a:satMod val="175000"/>
              <a:alpha val="40000"/>
            </a:schemeClr>
          </a:glow>
        </a:effectLst>
      </dgm:spPr>
      <dgm:t>
        <a:bodyPr/>
        <a:lstStyle/>
        <a:p>
          <a:r>
            <a:rPr lang="en-US" sz="2400" b="1" i="1" dirty="0"/>
            <a:t>Portfolio &amp; Program Objectives</a:t>
          </a:r>
        </a:p>
      </dgm:t>
    </dgm:pt>
    <dgm:pt modelId="{8862F8E9-C0A5-45A8-A230-F75A101C484E}" type="parTrans" cxnId="{460AE274-7F2F-498D-8015-4A826C37DDF1}">
      <dgm:prSet/>
      <dgm:spPr/>
      <dgm:t>
        <a:bodyPr/>
        <a:lstStyle/>
        <a:p>
          <a:endParaRPr lang="en-US"/>
        </a:p>
      </dgm:t>
    </dgm:pt>
    <dgm:pt modelId="{F82AF50F-B86E-44A0-9365-ABB7F1BF5104}" type="sibTrans" cxnId="{460AE274-7F2F-498D-8015-4A826C37DDF1}">
      <dgm:prSet/>
      <dgm:spPr/>
      <dgm:t>
        <a:bodyPr/>
        <a:lstStyle/>
        <a:p>
          <a:endParaRPr lang="en-US"/>
        </a:p>
      </dgm:t>
    </dgm:pt>
    <dgm:pt modelId="{90F02314-8DD1-478C-94DA-9CB7F6BDB896}">
      <dgm:prSet phldrT="[Text]" custT="1"/>
      <dgm:spPr>
        <a:solidFill>
          <a:schemeClr val="accent6">
            <a:lumMod val="20000"/>
            <a:lumOff val="80000"/>
            <a:alpha val="90000"/>
          </a:schemeClr>
        </a:solidFill>
        <a:effectLst>
          <a:glow rad="63500">
            <a:schemeClr val="accent6">
              <a:satMod val="175000"/>
              <a:alpha val="40000"/>
            </a:schemeClr>
          </a:glow>
        </a:effectLst>
      </dgm:spPr>
      <dgm:t>
        <a:bodyPr/>
        <a:lstStyle/>
        <a:p>
          <a:r>
            <a:rPr lang="en-US" sz="2400" b="1" i="1" dirty="0"/>
            <a:t>Business Areas</a:t>
          </a:r>
        </a:p>
      </dgm:t>
    </dgm:pt>
    <dgm:pt modelId="{B09ADEB7-217A-40DE-9707-FC2AD2A505BA}" type="parTrans" cxnId="{1A0DFBA5-5992-4B44-B741-2C71F33AF36E}">
      <dgm:prSet/>
      <dgm:spPr/>
      <dgm:t>
        <a:bodyPr/>
        <a:lstStyle/>
        <a:p>
          <a:endParaRPr lang="en-US"/>
        </a:p>
      </dgm:t>
    </dgm:pt>
    <dgm:pt modelId="{3B01968A-97C6-434C-87C8-0F8553336699}" type="sibTrans" cxnId="{1A0DFBA5-5992-4B44-B741-2C71F33AF36E}">
      <dgm:prSet/>
      <dgm:spPr/>
      <dgm:t>
        <a:bodyPr/>
        <a:lstStyle/>
        <a:p>
          <a:endParaRPr lang="en-US"/>
        </a:p>
      </dgm:t>
    </dgm:pt>
    <dgm:pt modelId="{D3D9E753-EC2E-43C7-98AB-2A0BCB1ADF0D}">
      <dgm:prSet phldrT="[Text]" custT="1"/>
      <dgm:spPr>
        <a:solidFill>
          <a:schemeClr val="tx2"/>
        </a:solidFill>
        <a:effectLst>
          <a:glow rad="101600">
            <a:schemeClr val="accent5">
              <a:satMod val="175000"/>
              <a:alpha val="40000"/>
            </a:schemeClr>
          </a:glow>
        </a:effectLst>
      </dgm:spPr>
      <dgm:t>
        <a:bodyPr/>
        <a:lstStyle/>
        <a:p>
          <a:r>
            <a:rPr lang="en-US" sz="2800" b="1" dirty="0">
              <a:effectLst>
                <a:outerShdw blurRad="38100" dist="38100" dir="2700000" algn="tl">
                  <a:srgbClr val="000000">
                    <a:alpha val="43137"/>
                  </a:srgbClr>
                </a:outerShdw>
              </a:effectLst>
            </a:rPr>
            <a:t>Project</a:t>
          </a:r>
        </a:p>
        <a:p>
          <a:r>
            <a:rPr lang="en-US" sz="2800" b="1" dirty="0">
              <a:effectLst>
                <a:outerShdw blurRad="38100" dist="38100" dir="2700000" algn="tl">
                  <a:srgbClr val="000000">
                    <a:alpha val="43137"/>
                  </a:srgbClr>
                </a:outerShdw>
              </a:effectLst>
            </a:rPr>
            <a:t>Level</a:t>
          </a:r>
        </a:p>
      </dgm:t>
    </dgm:pt>
    <dgm:pt modelId="{10AB78A0-5657-432D-B856-983D387E7093}" type="parTrans" cxnId="{892C4C5D-46C7-407D-BF33-CFA7A45CC4B4}">
      <dgm:prSet/>
      <dgm:spPr/>
      <dgm:t>
        <a:bodyPr/>
        <a:lstStyle/>
        <a:p>
          <a:endParaRPr lang="en-US"/>
        </a:p>
      </dgm:t>
    </dgm:pt>
    <dgm:pt modelId="{63AF2736-EECB-481F-9A44-96D2E4D7EE67}" type="sibTrans" cxnId="{892C4C5D-46C7-407D-BF33-CFA7A45CC4B4}">
      <dgm:prSet/>
      <dgm:spPr/>
      <dgm:t>
        <a:bodyPr/>
        <a:lstStyle/>
        <a:p>
          <a:endParaRPr lang="en-US"/>
        </a:p>
      </dgm:t>
    </dgm:pt>
    <dgm:pt modelId="{D7FF8BC6-4983-4E53-89DC-C5BB663FAD77}">
      <dgm:prSet phldrT="[Text]" custT="1"/>
      <dgm:spPr>
        <a:solidFill>
          <a:schemeClr val="accent1">
            <a:lumMod val="20000"/>
            <a:lumOff val="80000"/>
            <a:alpha val="90000"/>
          </a:schemeClr>
        </a:solidFill>
        <a:effectLst>
          <a:glow rad="63500">
            <a:schemeClr val="accent5">
              <a:satMod val="175000"/>
              <a:alpha val="40000"/>
            </a:schemeClr>
          </a:glow>
        </a:effectLst>
      </dgm:spPr>
      <dgm:t>
        <a:bodyPr/>
        <a:lstStyle/>
        <a:p>
          <a:r>
            <a:rPr lang="en-US" sz="2400" b="1" i="1" dirty="0"/>
            <a:t>Project Team’s Work</a:t>
          </a:r>
        </a:p>
      </dgm:t>
    </dgm:pt>
    <dgm:pt modelId="{5721D669-B40E-446E-BADA-57A3799DE018}" type="parTrans" cxnId="{4E613E9C-417E-4035-A757-858423643C7C}">
      <dgm:prSet/>
      <dgm:spPr/>
      <dgm:t>
        <a:bodyPr/>
        <a:lstStyle/>
        <a:p>
          <a:endParaRPr lang="en-US"/>
        </a:p>
      </dgm:t>
    </dgm:pt>
    <dgm:pt modelId="{0991D943-5A88-4B48-BA3B-DD45DC4FDACA}" type="sibTrans" cxnId="{4E613E9C-417E-4035-A757-858423643C7C}">
      <dgm:prSet/>
      <dgm:spPr/>
      <dgm:t>
        <a:bodyPr/>
        <a:lstStyle/>
        <a:p>
          <a:endParaRPr lang="en-US"/>
        </a:p>
      </dgm:t>
    </dgm:pt>
    <dgm:pt modelId="{D8190CAC-E941-4988-AF36-D517F55A6D37}">
      <dgm:prSet phldrT="[Text]" custT="1"/>
      <dgm:spPr>
        <a:solidFill>
          <a:schemeClr val="accent1">
            <a:lumMod val="20000"/>
            <a:lumOff val="80000"/>
            <a:alpha val="90000"/>
          </a:schemeClr>
        </a:solidFill>
        <a:effectLst>
          <a:glow rad="63500">
            <a:schemeClr val="accent5">
              <a:satMod val="175000"/>
              <a:alpha val="40000"/>
            </a:schemeClr>
          </a:glow>
        </a:effectLst>
      </dgm:spPr>
      <dgm:t>
        <a:bodyPr/>
        <a:lstStyle/>
        <a:p>
          <a:r>
            <a:rPr lang="en-US" sz="2400" b="1" i="1" dirty="0"/>
            <a:t>Processes &amp; Knowledge</a:t>
          </a:r>
        </a:p>
      </dgm:t>
    </dgm:pt>
    <dgm:pt modelId="{95F4CD93-DE62-47D9-970C-088CD528B74B}" type="parTrans" cxnId="{54B8F909-A54D-4274-8743-7C354CE98A86}">
      <dgm:prSet/>
      <dgm:spPr/>
      <dgm:t>
        <a:bodyPr/>
        <a:lstStyle/>
        <a:p>
          <a:endParaRPr lang="en-US"/>
        </a:p>
      </dgm:t>
    </dgm:pt>
    <dgm:pt modelId="{C28FBA26-E463-45F2-B516-5F845DA050B9}" type="sibTrans" cxnId="{54B8F909-A54D-4274-8743-7C354CE98A86}">
      <dgm:prSet/>
      <dgm:spPr/>
      <dgm:t>
        <a:bodyPr/>
        <a:lstStyle/>
        <a:p>
          <a:endParaRPr lang="en-US"/>
        </a:p>
      </dgm:t>
    </dgm:pt>
    <dgm:pt modelId="{193C3581-A075-4D2A-8F92-9CEA0E832798}" type="pres">
      <dgm:prSet presAssocID="{978BAC43-CF66-44DF-B639-B72E6101E539}" presName="diagram" presStyleCnt="0">
        <dgm:presLayoutVars>
          <dgm:chPref val="1"/>
          <dgm:dir/>
          <dgm:animOne val="branch"/>
          <dgm:animLvl val="lvl"/>
          <dgm:resizeHandles/>
        </dgm:presLayoutVars>
      </dgm:prSet>
      <dgm:spPr/>
    </dgm:pt>
    <dgm:pt modelId="{7ACD97F6-13CB-4F40-B9AD-B7298C82D865}" type="pres">
      <dgm:prSet presAssocID="{24CD3B2F-BC5C-4533-B0DD-C5CCC63FA0C5}" presName="root" presStyleCnt="0"/>
      <dgm:spPr/>
    </dgm:pt>
    <dgm:pt modelId="{9222B04C-9E7B-4363-9594-33D855156BDE}" type="pres">
      <dgm:prSet presAssocID="{24CD3B2F-BC5C-4533-B0DD-C5CCC63FA0C5}" presName="rootComposite" presStyleCnt="0"/>
      <dgm:spPr/>
    </dgm:pt>
    <dgm:pt modelId="{EDF1E09A-B250-4BC6-B59A-C6E440B2DC53}" type="pres">
      <dgm:prSet presAssocID="{24CD3B2F-BC5C-4533-B0DD-C5CCC63FA0C5}" presName="rootText" presStyleLbl="node1" presStyleIdx="0" presStyleCnt="2" custLinFactNeighborY="8105"/>
      <dgm:spPr/>
    </dgm:pt>
    <dgm:pt modelId="{5762D42A-7D4C-454A-AEC2-ECB46D493E46}" type="pres">
      <dgm:prSet presAssocID="{24CD3B2F-BC5C-4533-B0DD-C5CCC63FA0C5}" presName="rootConnector" presStyleLbl="node1" presStyleIdx="0" presStyleCnt="2"/>
      <dgm:spPr/>
    </dgm:pt>
    <dgm:pt modelId="{6763765E-7C8F-4DDB-A065-D2703482BD54}" type="pres">
      <dgm:prSet presAssocID="{24CD3B2F-BC5C-4533-B0DD-C5CCC63FA0C5}" presName="childShape" presStyleCnt="0"/>
      <dgm:spPr/>
    </dgm:pt>
    <dgm:pt modelId="{AD265E1F-D7FB-4170-8EEF-46133EEA55A7}" type="pres">
      <dgm:prSet presAssocID="{8862F8E9-C0A5-45A8-A230-F75A101C484E}" presName="Name13" presStyleLbl="parChTrans1D2" presStyleIdx="0" presStyleCnt="4"/>
      <dgm:spPr/>
    </dgm:pt>
    <dgm:pt modelId="{64FA3C46-99C4-4B6D-BE89-449CD013A405}" type="pres">
      <dgm:prSet presAssocID="{E3F325B8-B67D-4581-B625-192A434B29A7}" presName="childText" presStyleLbl="bgAcc1" presStyleIdx="0" presStyleCnt="4" custLinFactNeighborY="-2830">
        <dgm:presLayoutVars>
          <dgm:bulletEnabled val="1"/>
        </dgm:presLayoutVars>
      </dgm:prSet>
      <dgm:spPr/>
    </dgm:pt>
    <dgm:pt modelId="{1E21B25F-5FE2-4B7C-A45B-BA4492FBAA30}" type="pres">
      <dgm:prSet presAssocID="{B09ADEB7-217A-40DE-9707-FC2AD2A505BA}" presName="Name13" presStyleLbl="parChTrans1D2" presStyleIdx="1" presStyleCnt="4"/>
      <dgm:spPr/>
    </dgm:pt>
    <dgm:pt modelId="{EFB3AD36-1093-4E3C-9612-1A52D3C971DB}" type="pres">
      <dgm:prSet presAssocID="{90F02314-8DD1-478C-94DA-9CB7F6BDB896}" presName="childText" presStyleLbl="bgAcc1" presStyleIdx="1" presStyleCnt="4" custLinFactNeighborY="-2830">
        <dgm:presLayoutVars>
          <dgm:bulletEnabled val="1"/>
        </dgm:presLayoutVars>
      </dgm:prSet>
      <dgm:spPr/>
    </dgm:pt>
    <dgm:pt modelId="{EABA2502-5E28-4A7D-85DD-6EAD7E2DBD76}" type="pres">
      <dgm:prSet presAssocID="{D3D9E753-EC2E-43C7-98AB-2A0BCB1ADF0D}" presName="root" presStyleCnt="0"/>
      <dgm:spPr/>
    </dgm:pt>
    <dgm:pt modelId="{0EB6A121-D242-4E36-ABB1-4E1B867D837A}" type="pres">
      <dgm:prSet presAssocID="{D3D9E753-EC2E-43C7-98AB-2A0BCB1ADF0D}" presName="rootComposite" presStyleCnt="0"/>
      <dgm:spPr/>
    </dgm:pt>
    <dgm:pt modelId="{ED55CCA7-39AB-464B-8553-77F195FF4793}" type="pres">
      <dgm:prSet presAssocID="{D3D9E753-EC2E-43C7-98AB-2A0BCB1ADF0D}" presName="rootText" presStyleLbl="node1" presStyleIdx="1" presStyleCnt="2" custLinFactNeighborY="8105"/>
      <dgm:spPr/>
    </dgm:pt>
    <dgm:pt modelId="{98D50286-2917-447B-8AA4-458DB9EEEA63}" type="pres">
      <dgm:prSet presAssocID="{D3D9E753-EC2E-43C7-98AB-2A0BCB1ADF0D}" presName="rootConnector" presStyleLbl="node1" presStyleIdx="1" presStyleCnt="2"/>
      <dgm:spPr/>
    </dgm:pt>
    <dgm:pt modelId="{93E0AFF7-B5F2-4F80-8A59-E335451111C3}" type="pres">
      <dgm:prSet presAssocID="{D3D9E753-EC2E-43C7-98AB-2A0BCB1ADF0D}" presName="childShape" presStyleCnt="0"/>
      <dgm:spPr/>
    </dgm:pt>
    <dgm:pt modelId="{3755B927-9B0D-4CC8-BE43-173485F1B251}" type="pres">
      <dgm:prSet presAssocID="{5721D669-B40E-446E-BADA-57A3799DE018}" presName="Name13" presStyleLbl="parChTrans1D2" presStyleIdx="2" presStyleCnt="4"/>
      <dgm:spPr/>
    </dgm:pt>
    <dgm:pt modelId="{10DACDD8-50E0-41D8-828E-55F78E4493C4}" type="pres">
      <dgm:prSet presAssocID="{D7FF8BC6-4983-4E53-89DC-C5BB663FAD77}" presName="childText" presStyleLbl="bgAcc1" presStyleIdx="2" presStyleCnt="4">
        <dgm:presLayoutVars>
          <dgm:bulletEnabled val="1"/>
        </dgm:presLayoutVars>
      </dgm:prSet>
      <dgm:spPr/>
    </dgm:pt>
    <dgm:pt modelId="{1C7F65B2-80EE-42F7-87BF-233EF63538E5}" type="pres">
      <dgm:prSet presAssocID="{95F4CD93-DE62-47D9-970C-088CD528B74B}" presName="Name13" presStyleLbl="parChTrans1D2" presStyleIdx="3" presStyleCnt="4"/>
      <dgm:spPr/>
    </dgm:pt>
    <dgm:pt modelId="{B398350A-EE93-4183-BE05-223968BEE24D}" type="pres">
      <dgm:prSet presAssocID="{D8190CAC-E941-4988-AF36-D517F55A6D37}" presName="childText" presStyleLbl="bgAcc1" presStyleIdx="3" presStyleCnt="4">
        <dgm:presLayoutVars>
          <dgm:bulletEnabled val="1"/>
        </dgm:presLayoutVars>
      </dgm:prSet>
      <dgm:spPr/>
    </dgm:pt>
  </dgm:ptLst>
  <dgm:cxnLst>
    <dgm:cxn modelId="{54B8F909-A54D-4274-8743-7C354CE98A86}" srcId="{D3D9E753-EC2E-43C7-98AB-2A0BCB1ADF0D}" destId="{D8190CAC-E941-4988-AF36-D517F55A6D37}" srcOrd="1" destOrd="0" parTransId="{95F4CD93-DE62-47D9-970C-088CD528B74B}" sibTransId="{C28FBA26-E463-45F2-B516-5F845DA050B9}"/>
    <dgm:cxn modelId="{FAFFDF35-0813-431E-8FBA-2E5695FBA545}" type="presOf" srcId="{B09ADEB7-217A-40DE-9707-FC2AD2A505BA}" destId="{1E21B25F-5FE2-4B7C-A45B-BA4492FBAA30}" srcOrd="0" destOrd="0" presId="urn:microsoft.com/office/officeart/2005/8/layout/hierarchy3"/>
    <dgm:cxn modelId="{C94E0236-AB05-4077-B118-F6679118AF0D}" type="presOf" srcId="{D3D9E753-EC2E-43C7-98AB-2A0BCB1ADF0D}" destId="{98D50286-2917-447B-8AA4-458DB9EEEA63}" srcOrd="1" destOrd="0" presId="urn:microsoft.com/office/officeart/2005/8/layout/hierarchy3"/>
    <dgm:cxn modelId="{892C4C5D-46C7-407D-BF33-CFA7A45CC4B4}" srcId="{978BAC43-CF66-44DF-B639-B72E6101E539}" destId="{D3D9E753-EC2E-43C7-98AB-2A0BCB1ADF0D}" srcOrd="1" destOrd="0" parTransId="{10AB78A0-5657-432D-B856-983D387E7093}" sibTransId="{63AF2736-EECB-481F-9A44-96D2E4D7EE67}"/>
    <dgm:cxn modelId="{DC3AA24D-E2AE-43E2-8629-813BBD175248}" type="presOf" srcId="{24CD3B2F-BC5C-4533-B0DD-C5CCC63FA0C5}" destId="{EDF1E09A-B250-4BC6-B59A-C6E440B2DC53}" srcOrd="0" destOrd="0" presId="urn:microsoft.com/office/officeart/2005/8/layout/hierarchy3"/>
    <dgm:cxn modelId="{F36B1E71-7092-4BE1-BF6A-C520FD68AEE3}" type="presOf" srcId="{D8190CAC-E941-4988-AF36-D517F55A6D37}" destId="{B398350A-EE93-4183-BE05-223968BEE24D}" srcOrd="0" destOrd="0" presId="urn:microsoft.com/office/officeart/2005/8/layout/hierarchy3"/>
    <dgm:cxn modelId="{6858AB72-29C2-4598-95BF-5A8C89D78A8A}" type="presOf" srcId="{95F4CD93-DE62-47D9-970C-088CD528B74B}" destId="{1C7F65B2-80EE-42F7-87BF-233EF63538E5}" srcOrd="0" destOrd="0" presId="urn:microsoft.com/office/officeart/2005/8/layout/hierarchy3"/>
    <dgm:cxn modelId="{460AE274-7F2F-498D-8015-4A826C37DDF1}" srcId="{24CD3B2F-BC5C-4533-B0DD-C5CCC63FA0C5}" destId="{E3F325B8-B67D-4581-B625-192A434B29A7}" srcOrd="0" destOrd="0" parTransId="{8862F8E9-C0A5-45A8-A230-F75A101C484E}" sibTransId="{F82AF50F-B86E-44A0-9365-ABB7F1BF5104}"/>
    <dgm:cxn modelId="{5335B67C-796F-4B0D-882D-48C3CBB22D33}" type="presOf" srcId="{978BAC43-CF66-44DF-B639-B72E6101E539}" destId="{193C3581-A075-4D2A-8F92-9CEA0E832798}" srcOrd="0" destOrd="0" presId="urn:microsoft.com/office/officeart/2005/8/layout/hierarchy3"/>
    <dgm:cxn modelId="{52C0A391-1194-4F79-B613-A840734E06AF}" type="presOf" srcId="{E3F325B8-B67D-4581-B625-192A434B29A7}" destId="{64FA3C46-99C4-4B6D-BE89-449CD013A405}" srcOrd="0" destOrd="0" presId="urn:microsoft.com/office/officeart/2005/8/layout/hierarchy3"/>
    <dgm:cxn modelId="{4E613E9C-417E-4035-A757-858423643C7C}" srcId="{D3D9E753-EC2E-43C7-98AB-2A0BCB1ADF0D}" destId="{D7FF8BC6-4983-4E53-89DC-C5BB663FAD77}" srcOrd="0" destOrd="0" parTransId="{5721D669-B40E-446E-BADA-57A3799DE018}" sibTransId="{0991D943-5A88-4B48-BA3B-DD45DC4FDACA}"/>
    <dgm:cxn modelId="{1A0DFBA5-5992-4B44-B741-2C71F33AF36E}" srcId="{24CD3B2F-BC5C-4533-B0DD-C5CCC63FA0C5}" destId="{90F02314-8DD1-478C-94DA-9CB7F6BDB896}" srcOrd="1" destOrd="0" parTransId="{B09ADEB7-217A-40DE-9707-FC2AD2A505BA}" sibTransId="{3B01968A-97C6-434C-87C8-0F8553336699}"/>
    <dgm:cxn modelId="{1C154EA6-2D61-4B97-9813-21C2DEDD987D}" type="presOf" srcId="{D7FF8BC6-4983-4E53-89DC-C5BB663FAD77}" destId="{10DACDD8-50E0-41D8-828E-55F78E4493C4}" srcOrd="0" destOrd="0" presId="urn:microsoft.com/office/officeart/2005/8/layout/hierarchy3"/>
    <dgm:cxn modelId="{971628C7-C999-4D13-A034-4351A117D22D}" type="presOf" srcId="{90F02314-8DD1-478C-94DA-9CB7F6BDB896}" destId="{EFB3AD36-1093-4E3C-9612-1A52D3C971DB}" srcOrd="0" destOrd="0" presId="urn:microsoft.com/office/officeart/2005/8/layout/hierarchy3"/>
    <dgm:cxn modelId="{8F15A1CA-9125-45CA-BB0A-23101573C3B9}" srcId="{978BAC43-CF66-44DF-B639-B72E6101E539}" destId="{24CD3B2F-BC5C-4533-B0DD-C5CCC63FA0C5}" srcOrd="0" destOrd="0" parTransId="{8FBDD191-B14A-4F11-B754-615C255A542C}" sibTransId="{128B98FB-C28C-47BE-9570-8211AC0C892C}"/>
    <dgm:cxn modelId="{809ED7D1-05E4-422A-8341-B5B53FE1814A}" type="presOf" srcId="{24CD3B2F-BC5C-4533-B0DD-C5CCC63FA0C5}" destId="{5762D42A-7D4C-454A-AEC2-ECB46D493E46}" srcOrd="1" destOrd="0" presId="urn:microsoft.com/office/officeart/2005/8/layout/hierarchy3"/>
    <dgm:cxn modelId="{034790EE-8008-4A8C-9F98-EC0BC42F3D4A}" type="presOf" srcId="{D3D9E753-EC2E-43C7-98AB-2A0BCB1ADF0D}" destId="{ED55CCA7-39AB-464B-8553-77F195FF4793}" srcOrd="0" destOrd="0" presId="urn:microsoft.com/office/officeart/2005/8/layout/hierarchy3"/>
    <dgm:cxn modelId="{8A4472F5-ED99-4551-8E85-349C0BAC253E}" type="presOf" srcId="{8862F8E9-C0A5-45A8-A230-F75A101C484E}" destId="{AD265E1F-D7FB-4170-8EEF-46133EEA55A7}" srcOrd="0" destOrd="0" presId="urn:microsoft.com/office/officeart/2005/8/layout/hierarchy3"/>
    <dgm:cxn modelId="{8F7692F7-68F3-4051-B046-83DC0F834A13}" type="presOf" srcId="{5721D669-B40E-446E-BADA-57A3799DE018}" destId="{3755B927-9B0D-4CC8-BE43-173485F1B251}" srcOrd="0" destOrd="0" presId="urn:microsoft.com/office/officeart/2005/8/layout/hierarchy3"/>
    <dgm:cxn modelId="{A912483D-BFFF-4771-99E4-827D6C199591}" type="presParOf" srcId="{193C3581-A075-4D2A-8F92-9CEA0E832798}" destId="{7ACD97F6-13CB-4F40-B9AD-B7298C82D865}" srcOrd="0" destOrd="0" presId="urn:microsoft.com/office/officeart/2005/8/layout/hierarchy3"/>
    <dgm:cxn modelId="{9DE02B8E-843B-4C8D-908C-20225CE663DD}" type="presParOf" srcId="{7ACD97F6-13CB-4F40-B9AD-B7298C82D865}" destId="{9222B04C-9E7B-4363-9594-33D855156BDE}" srcOrd="0" destOrd="0" presId="urn:microsoft.com/office/officeart/2005/8/layout/hierarchy3"/>
    <dgm:cxn modelId="{27C22EAB-F939-40D5-BF1C-BE190E6EE0BA}" type="presParOf" srcId="{9222B04C-9E7B-4363-9594-33D855156BDE}" destId="{EDF1E09A-B250-4BC6-B59A-C6E440B2DC53}" srcOrd="0" destOrd="0" presId="urn:microsoft.com/office/officeart/2005/8/layout/hierarchy3"/>
    <dgm:cxn modelId="{1B665670-3485-4C77-AC17-F256B7EA35BA}" type="presParOf" srcId="{9222B04C-9E7B-4363-9594-33D855156BDE}" destId="{5762D42A-7D4C-454A-AEC2-ECB46D493E46}" srcOrd="1" destOrd="0" presId="urn:microsoft.com/office/officeart/2005/8/layout/hierarchy3"/>
    <dgm:cxn modelId="{CBCAB1A1-17CC-4301-9DF9-95EEE51DBD9B}" type="presParOf" srcId="{7ACD97F6-13CB-4F40-B9AD-B7298C82D865}" destId="{6763765E-7C8F-4DDB-A065-D2703482BD54}" srcOrd="1" destOrd="0" presId="urn:microsoft.com/office/officeart/2005/8/layout/hierarchy3"/>
    <dgm:cxn modelId="{A53938A1-4204-4CFD-A287-FB1E6102B039}" type="presParOf" srcId="{6763765E-7C8F-4DDB-A065-D2703482BD54}" destId="{AD265E1F-D7FB-4170-8EEF-46133EEA55A7}" srcOrd="0" destOrd="0" presId="urn:microsoft.com/office/officeart/2005/8/layout/hierarchy3"/>
    <dgm:cxn modelId="{062CD66D-BB6C-432B-8FF1-17BC3B096A66}" type="presParOf" srcId="{6763765E-7C8F-4DDB-A065-D2703482BD54}" destId="{64FA3C46-99C4-4B6D-BE89-449CD013A405}" srcOrd="1" destOrd="0" presId="urn:microsoft.com/office/officeart/2005/8/layout/hierarchy3"/>
    <dgm:cxn modelId="{9C072F18-57EB-4555-94DB-4748F7E61BB1}" type="presParOf" srcId="{6763765E-7C8F-4DDB-A065-D2703482BD54}" destId="{1E21B25F-5FE2-4B7C-A45B-BA4492FBAA30}" srcOrd="2" destOrd="0" presId="urn:microsoft.com/office/officeart/2005/8/layout/hierarchy3"/>
    <dgm:cxn modelId="{4C4289EB-1A19-47B9-8413-984C590CFAB8}" type="presParOf" srcId="{6763765E-7C8F-4DDB-A065-D2703482BD54}" destId="{EFB3AD36-1093-4E3C-9612-1A52D3C971DB}" srcOrd="3" destOrd="0" presId="urn:microsoft.com/office/officeart/2005/8/layout/hierarchy3"/>
    <dgm:cxn modelId="{74FF996F-53F0-4858-BD01-F768CDBFD131}" type="presParOf" srcId="{193C3581-A075-4D2A-8F92-9CEA0E832798}" destId="{EABA2502-5E28-4A7D-85DD-6EAD7E2DBD76}" srcOrd="1" destOrd="0" presId="urn:microsoft.com/office/officeart/2005/8/layout/hierarchy3"/>
    <dgm:cxn modelId="{BD426BDB-A7EE-40D8-B59C-7B892BF11A9C}" type="presParOf" srcId="{EABA2502-5E28-4A7D-85DD-6EAD7E2DBD76}" destId="{0EB6A121-D242-4E36-ABB1-4E1B867D837A}" srcOrd="0" destOrd="0" presId="urn:microsoft.com/office/officeart/2005/8/layout/hierarchy3"/>
    <dgm:cxn modelId="{7A7A021D-F29C-44E8-81D1-CFD99457228E}" type="presParOf" srcId="{0EB6A121-D242-4E36-ABB1-4E1B867D837A}" destId="{ED55CCA7-39AB-464B-8553-77F195FF4793}" srcOrd="0" destOrd="0" presId="urn:microsoft.com/office/officeart/2005/8/layout/hierarchy3"/>
    <dgm:cxn modelId="{1BE93FF7-87FD-4ECD-BF86-EB745EF9B888}" type="presParOf" srcId="{0EB6A121-D242-4E36-ABB1-4E1B867D837A}" destId="{98D50286-2917-447B-8AA4-458DB9EEEA63}" srcOrd="1" destOrd="0" presId="urn:microsoft.com/office/officeart/2005/8/layout/hierarchy3"/>
    <dgm:cxn modelId="{21CD56E8-4A63-47A7-8F99-84E91933A4D9}" type="presParOf" srcId="{EABA2502-5E28-4A7D-85DD-6EAD7E2DBD76}" destId="{93E0AFF7-B5F2-4F80-8A59-E335451111C3}" srcOrd="1" destOrd="0" presId="urn:microsoft.com/office/officeart/2005/8/layout/hierarchy3"/>
    <dgm:cxn modelId="{C7141BAB-B143-4E7B-8E92-5044EC9D3611}" type="presParOf" srcId="{93E0AFF7-B5F2-4F80-8A59-E335451111C3}" destId="{3755B927-9B0D-4CC8-BE43-173485F1B251}" srcOrd="0" destOrd="0" presId="urn:microsoft.com/office/officeart/2005/8/layout/hierarchy3"/>
    <dgm:cxn modelId="{0D44B31F-0A0A-4E7D-88E6-B3F432624DF0}" type="presParOf" srcId="{93E0AFF7-B5F2-4F80-8A59-E335451111C3}" destId="{10DACDD8-50E0-41D8-828E-55F78E4493C4}" srcOrd="1" destOrd="0" presId="urn:microsoft.com/office/officeart/2005/8/layout/hierarchy3"/>
    <dgm:cxn modelId="{DEC1E2A2-ACE5-4385-95D5-1207E9B80C13}" type="presParOf" srcId="{93E0AFF7-B5F2-4F80-8A59-E335451111C3}" destId="{1C7F65B2-80EE-42F7-87BF-233EF63538E5}" srcOrd="2" destOrd="0" presId="urn:microsoft.com/office/officeart/2005/8/layout/hierarchy3"/>
    <dgm:cxn modelId="{4D897032-39E3-43D6-A7E3-54CE7747BB66}" type="presParOf" srcId="{93E0AFF7-B5F2-4F80-8A59-E335451111C3}" destId="{B398350A-EE93-4183-BE05-223968BEE24D}" srcOrd="3" destOrd="0" presId="urn:microsoft.com/office/officeart/2005/8/layout/hierarchy3"/>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5A447DB-118A-47D7-86B4-273DBE445CD7}"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DD81EF34-BD9A-4323-8AEA-0454E13DBCCE}">
      <dgm:prSet phldrT="[Text]" custT="1"/>
      <dgm:spPr/>
      <dgm:t>
        <a:bodyPr/>
        <a:lstStyle/>
        <a:p>
          <a:endParaRPr lang="en-US" sz="1800" b="1" dirty="0"/>
        </a:p>
        <a:p>
          <a:r>
            <a:rPr lang="en-US" sz="1700" b="1" dirty="0"/>
            <a:t>Complexity Level</a:t>
          </a:r>
        </a:p>
      </dgm:t>
    </dgm:pt>
    <dgm:pt modelId="{0D6287CD-F7C9-4C38-A739-433FFE0F768D}" type="parTrans" cxnId="{A2702940-03FE-44EF-9123-7DC154B3CBD8}">
      <dgm:prSet/>
      <dgm:spPr/>
      <dgm:t>
        <a:bodyPr/>
        <a:lstStyle/>
        <a:p>
          <a:endParaRPr lang="en-US"/>
        </a:p>
      </dgm:t>
    </dgm:pt>
    <dgm:pt modelId="{F8663BD9-55B1-4CE7-8739-ACC45991D261}" type="sibTrans" cxnId="{A2702940-03FE-44EF-9123-7DC154B3CBD8}">
      <dgm:prSet/>
      <dgm:spPr/>
      <dgm:t>
        <a:bodyPr/>
        <a:lstStyle/>
        <a:p>
          <a:endParaRPr lang="en-US"/>
        </a:p>
      </dgm:t>
    </dgm:pt>
    <dgm:pt modelId="{BDC25B3E-3244-4786-B7F5-84E3E5D7C7CC}">
      <dgm:prSet phldrT="[Text]"/>
      <dgm:spPr/>
      <dgm:t>
        <a:bodyPr/>
        <a:lstStyle/>
        <a:p>
          <a:r>
            <a:rPr lang="en-US" b="0" i="1" dirty="0"/>
            <a:t>System Behavior</a:t>
          </a:r>
          <a:r>
            <a:rPr lang="en-US" dirty="0"/>
            <a:t>: Interdependence of components and systems</a:t>
          </a:r>
        </a:p>
      </dgm:t>
    </dgm:pt>
    <dgm:pt modelId="{52339EA0-2381-453F-8031-0398D31434EB}" type="parTrans" cxnId="{3653D286-C949-47C1-AEDD-EC4E05BDFDD5}">
      <dgm:prSet/>
      <dgm:spPr/>
      <dgm:t>
        <a:bodyPr/>
        <a:lstStyle/>
        <a:p>
          <a:endParaRPr lang="en-US"/>
        </a:p>
      </dgm:t>
    </dgm:pt>
    <dgm:pt modelId="{AEBE7AF1-284D-4BEC-A6DF-34774BA242A8}" type="sibTrans" cxnId="{3653D286-C949-47C1-AEDD-EC4E05BDFDD5}">
      <dgm:prSet/>
      <dgm:spPr/>
      <dgm:t>
        <a:bodyPr/>
        <a:lstStyle/>
        <a:p>
          <a:endParaRPr lang="en-US"/>
        </a:p>
      </dgm:t>
    </dgm:pt>
    <dgm:pt modelId="{AA5F867D-3EC0-446F-A4C1-B2D90D05418E}">
      <dgm:prSet phldrT="[Text]"/>
      <dgm:spPr/>
      <dgm:t>
        <a:bodyPr/>
        <a:lstStyle/>
        <a:p>
          <a:r>
            <a:rPr lang="en-US" b="0" i="1" dirty="0"/>
            <a:t>Ambiguity</a:t>
          </a:r>
          <a:r>
            <a:rPr lang="en-US" dirty="0"/>
            <a:t>: Uncertainty of emergency issues; lack of understanding </a:t>
          </a:r>
        </a:p>
      </dgm:t>
    </dgm:pt>
    <dgm:pt modelId="{75110C3F-3BF3-420F-BAFD-4997BB3EA61F}" type="parTrans" cxnId="{2E8301F8-2D63-43BA-ADCE-4A6C41E507A9}">
      <dgm:prSet/>
      <dgm:spPr/>
      <dgm:t>
        <a:bodyPr/>
        <a:lstStyle/>
        <a:p>
          <a:endParaRPr lang="en-US"/>
        </a:p>
      </dgm:t>
    </dgm:pt>
    <dgm:pt modelId="{93615864-17EB-4811-BAA2-2CF5167F8F1A}" type="sibTrans" cxnId="{2E8301F8-2D63-43BA-ADCE-4A6C41E507A9}">
      <dgm:prSet/>
      <dgm:spPr/>
      <dgm:t>
        <a:bodyPr/>
        <a:lstStyle/>
        <a:p>
          <a:endParaRPr lang="en-US"/>
        </a:p>
      </dgm:t>
    </dgm:pt>
    <dgm:pt modelId="{C6B0743E-DA00-4577-868F-7E6710016BF3}">
      <dgm:prSet phldrT="[Text]" custT="1"/>
      <dgm:spPr/>
      <dgm:t>
        <a:bodyPr/>
        <a:lstStyle/>
        <a:p>
          <a:endParaRPr lang="en-US" sz="2000" b="1" dirty="0"/>
        </a:p>
        <a:p>
          <a:r>
            <a:rPr lang="en-US" sz="2000" b="1" dirty="0"/>
            <a:t>Context </a:t>
          </a:r>
        </a:p>
        <a:p>
          <a:r>
            <a:rPr lang="en-US" sz="2000" b="1" dirty="0"/>
            <a:t>Level</a:t>
          </a:r>
        </a:p>
      </dgm:t>
    </dgm:pt>
    <dgm:pt modelId="{E054C31D-8D29-4A52-8B1F-D35BB411519B}" type="parTrans" cxnId="{AE0E4504-7F1A-4E87-9A4B-FE2C973B328E}">
      <dgm:prSet/>
      <dgm:spPr/>
      <dgm:t>
        <a:bodyPr/>
        <a:lstStyle/>
        <a:p>
          <a:endParaRPr lang="en-US"/>
        </a:p>
      </dgm:t>
    </dgm:pt>
    <dgm:pt modelId="{98C5048B-6898-4F46-A7CF-BC6EF307D7A8}" type="sibTrans" cxnId="{AE0E4504-7F1A-4E87-9A4B-FE2C973B328E}">
      <dgm:prSet/>
      <dgm:spPr/>
      <dgm:t>
        <a:bodyPr/>
        <a:lstStyle/>
        <a:p>
          <a:endParaRPr lang="en-US"/>
        </a:p>
      </dgm:t>
    </dgm:pt>
    <dgm:pt modelId="{FD0A79F7-C74D-42DC-888F-EBE574328DC0}">
      <dgm:prSet phldrT="[Text]"/>
      <dgm:spPr/>
      <dgm:t>
        <a:bodyPr/>
        <a:lstStyle/>
        <a:p>
          <a:r>
            <a:rPr lang="en-US" dirty="0"/>
            <a:t>Knowledge and people integration in the context of a large cross-functional project implementation involving multiple organizations.</a:t>
          </a:r>
        </a:p>
      </dgm:t>
    </dgm:pt>
    <dgm:pt modelId="{72D349E6-0317-4359-AE38-2F9A6FD9EF5C}" type="parTrans" cxnId="{23DEB596-656D-4361-AE56-5EAF6A7FEB94}">
      <dgm:prSet/>
      <dgm:spPr/>
      <dgm:t>
        <a:bodyPr/>
        <a:lstStyle/>
        <a:p>
          <a:endParaRPr lang="en-US"/>
        </a:p>
      </dgm:t>
    </dgm:pt>
    <dgm:pt modelId="{72E039B0-2F0B-4AEF-A05F-54C34D052F30}" type="sibTrans" cxnId="{23DEB596-656D-4361-AE56-5EAF6A7FEB94}">
      <dgm:prSet/>
      <dgm:spPr/>
      <dgm:t>
        <a:bodyPr/>
        <a:lstStyle/>
        <a:p>
          <a:endParaRPr lang="en-US"/>
        </a:p>
      </dgm:t>
    </dgm:pt>
    <dgm:pt modelId="{2E07F442-A439-480C-9C3E-C02D126896E5}">
      <dgm:prSet phldrT="[Text]" custT="1"/>
      <dgm:spPr/>
      <dgm:t>
        <a:bodyPr/>
        <a:lstStyle/>
        <a:p>
          <a:endParaRPr lang="en-US" sz="2000" b="1" dirty="0"/>
        </a:p>
        <a:p>
          <a:r>
            <a:rPr lang="en-US" sz="1800" b="1" dirty="0"/>
            <a:t>Cognitive</a:t>
          </a:r>
        </a:p>
        <a:p>
          <a:r>
            <a:rPr lang="en-US" sz="1800" b="1" dirty="0"/>
            <a:t>Level </a:t>
          </a:r>
        </a:p>
      </dgm:t>
    </dgm:pt>
    <dgm:pt modelId="{912352BA-57BC-4C8B-9F72-CE26BC624632}" type="parTrans" cxnId="{60D0E50A-A873-4817-B647-8FE50E97749D}">
      <dgm:prSet/>
      <dgm:spPr/>
      <dgm:t>
        <a:bodyPr/>
        <a:lstStyle/>
        <a:p>
          <a:endParaRPr lang="en-US"/>
        </a:p>
      </dgm:t>
    </dgm:pt>
    <dgm:pt modelId="{6D165D68-6B65-4FA6-B363-E7864F59330A}" type="sibTrans" cxnId="{60D0E50A-A873-4817-B647-8FE50E97749D}">
      <dgm:prSet/>
      <dgm:spPr/>
      <dgm:t>
        <a:bodyPr/>
        <a:lstStyle/>
        <a:p>
          <a:endParaRPr lang="en-US"/>
        </a:p>
      </dgm:t>
    </dgm:pt>
    <dgm:pt modelId="{42EA5738-1A4F-48FC-904A-D824F64FEE7A}">
      <dgm:prSet phldrT="[Text]" custT="1"/>
      <dgm:spPr/>
      <dgm:t>
        <a:bodyPr/>
        <a:lstStyle/>
        <a:p>
          <a:r>
            <a:rPr lang="en-US" sz="1600" dirty="0"/>
            <a:t>Selection of project mgmt. methodology depending on project characteristics and the culture of performing organization </a:t>
          </a:r>
        </a:p>
      </dgm:t>
    </dgm:pt>
    <dgm:pt modelId="{FF6781F0-0AA4-4A66-A98C-042831C6B795}" type="parTrans" cxnId="{E27044E4-D2C1-423F-BA9A-8B2A0BDCC00E}">
      <dgm:prSet/>
      <dgm:spPr/>
      <dgm:t>
        <a:bodyPr/>
        <a:lstStyle/>
        <a:p>
          <a:endParaRPr lang="en-US"/>
        </a:p>
      </dgm:t>
    </dgm:pt>
    <dgm:pt modelId="{44CBDCDF-3734-4047-BAB5-B30026159902}" type="sibTrans" cxnId="{E27044E4-D2C1-423F-BA9A-8B2A0BDCC00E}">
      <dgm:prSet/>
      <dgm:spPr/>
      <dgm:t>
        <a:bodyPr/>
        <a:lstStyle/>
        <a:p>
          <a:endParaRPr lang="en-US"/>
        </a:p>
      </dgm:t>
    </dgm:pt>
    <dgm:pt modelId="{5AFCB350-3CCB-4D5F-A3CC-64EE105CBF98}">
      <dgm:prSet phldrT="[Text]" custT="1"/>
      <dgm:spPr/>
      <dgm:t>
        <a:bodyPr/>
        <a:lstStyle/>
        <a:p>
          <a:r>
            <a:rPr lang="en-US" sz="1600" dirty="0"/>
            <a:t>PM’s proficiency in PMBOK® Knowledge Areas, coupled with ability to integrate his/her experience, insight, leadership and business skills into these knowledge areas </a:t>
          </a:r>
        </a:p>
      </dgm:t>
    </dgm:pt>
    <dgm:pt modelId="{1943A053-AF13-4104-8AC5-40D921798797}" type="parTrans" cxnId="{E5475254-E79A-4FE2-9617-C7C28E32F490}">
      <dgm:prSet/>
      <dgm:spPr/>
      <dgm:t>
        <a:bodyPr/>
        <a:lstStyle/>
        <a:p>
          <a:endParaRPr lang="en-US"/>
        </a:p>
      </dgm:t>
    </dgm:pt>
    <dgm:pt modelId="{7E0D3B1A-4EBD-4998-84FD-6F9B6F554471}" type="sibTrans" cxnId="{E5475254-E79A-4FE2-9617-C7C28E32F490}">
      <dgm:prSet/>
      <dgm:spPr/>
      <dgm:t>
        <a:bodyPr/>
        <a:lstStyle/>
        <a:p>
          <a:endParaRPr lang="en-US"/>
        </a:p>
      </dgm:t>
    </dgm:pt>
    <dgm:pt modelId="{1093ED63-92E0-4E66-872F-7665F4873AD4}">
      <dgm:prSet phldrT="[Text]"/>
      <dgm:spPr/>
      <dgm:t>
        <a:bodyPr/>
        <a:lstStyle/>
        <a:p>
          <a:r>
            <a:rPr lang="en-US" b="0" i="1" dirty="0"/>
            <a:t>Human Behavior</a:t>
          </a:r>
          <a:r>
            <a:rPr lang="en-US" dirty="0"/>
            <a:t>: Interplay between diverse individuals &amp; groups</a:t>
          </a:r>
        </a:p>
      </dgm:t>
    </dgm:pt>
    <dgm:pt modelId="{A9EC8D40-5EBA-4CCD-A40A-5B7525EE8614}" type="parTrans" cxnId="{48D31F32-70FE-443C-9614-2F1E13EF86ED}">
      <dgm:prSet/>
      <dgm:spPr/>
      <dgm:t>
        <a:bodyPr/>
        <a:lstStyle/>
        <a:p>
          <a:endParaRPr lang="en-US"/>
        </a:p>
      </dgm:t>
    </dgm:pt>
    <dgm:pt modelId="{F0042708-35E9-4560-9D8B-8402E44DFAE8}" type="sibTrans" cxnId="{48D31F32-70FE-443C-9614-2F1E13EF86ED}">
      <dgm:prSet/>
      <dgm:spPr/>
      <dgm:t>
        <a:bodyPr/>
        <a:lstStyle/>
        <a:p>
          <a:endParaRPr lang="en-US"/>
        </a:p>
      </dgm:t>
    </dgm:pt>
    <dgm:pt modelId="{3D314229-1A20-4179-B7B1-3C62AA029828}">
      <dgm:prSet phldrT="[Text]"/>
      <dgm:spPr/>
      <dgm:t>
        <a:bodyPr/>
        <a:lstStyle/>
        <a:p>
          <a:r>
            <a:rPr lang="en-US" dirty="0"/>
            <a:t>Changes in business &amp; project context, consequence of new technology </a:t>
          </a:r>
        </a:p>
      </dgm:t>
    </dgm:pt>
    <dgm:pt modelId="{5B7781B9-367A-4DB2-97A3-E541CAB76FCF}" type="parTrans" cxnId="{DA0D5E34-DE7A-4309-AF67-C6A68D48B0E4}">
      <dgm:prSet/>
      <dgm:spPr/>
      <dgm:t>
        <a:bodyPr/>
        <a:lstStyle/>
        <a:p>
          <a:endParaRPr lang="en-US"/>
        </a:p>
      </dgm:t>
    </dgm:pt>
    <dgm:pt modelId="{4C7EBD5F-A73E-47E5-AF83-B9FE76B5BB18}" type="sibTrans" cxnId="{DA0D5E34-DE7A-4309-AF67-C6A68D48B0E4}">
      <dgm:prSet/>
      <dgm:spPr/>
      <dgm:t>
        <a:bodyPr/>
        <a:lstStyle/>
        <a:p>
          <a:endParaRPr lang="en-US"/>
        </a:p>
      </dgm:t>
    </dgm:pt>
    <dgm:pt modelId="{2C610D66-643B-406B-9087-EEAF4C6E8F45}" type="pres">
      <dgm:prSet presAssocID="{C5A447DB-118A-47D7-86B4-273DBE445CD7}" presName="linearFlow" presStyleCnt="0">
        <dgm:presLayoutVars>
          <dgm:dir/>
          <dgm:animLvl val="lvl"/>
          <dgm:resizeHandles val="exact"/>
        </dgm:presLayoutVars>
      </dgm:prSet>
      <dgm:spPr/>
    </dgm:pt>
    <dgm:pt modelId="{F6CF4A65-203D-4CCE-A4E6-7A6C8FB0F66B}" type="pres">
      <dgm:prSet presAssocID="{DD81EF34-BD9A-4323-8AEA-0454E13DBCCE}" presName="composite" presStyleCnt="0"/>
      <dgm:spPr/>
    </dgm:pt>
    <dgm:pt modelId="{F71DC793-38BD-4AE7-A4F5-401D4C8C8D10}" type="pres">
      <dgm:prSet presAssocID="{DD81EF34-BD9A-4323-8AEA-0454E13DBCCE}" presName="parentText" presStyleLbl="alignNode1" presStyleIdx="0" presStyleCnt="3" custScaleX="111944">
        <dgm:presLayoutVars>
          <dgm:chMax val="1"/>
          <dgm:bulletEnabled val="1"/>
        </dgm:presLayoutVars>
      </dgm:prSet>
      <dgm:spPr/>
    </dgm:pt>
    <dgm:pt modelId="{100F1ACB-FA55-4FEF-A10F-34E77E922362}" type="pres">
      <dgm:prSet presAssocID="{DD81EF34-BD9A-4323-8AEA-0454E13DBCCE}" presName="descendantText" presStyleLbl="alignAcc1" presStyleIdx="0" presStyleCnt="3" custLinFactNeighborX="0" custLinFactNeighborY="3365">
        <dgm:presLayoutVars>
          <dgm:bulletEnabled val="1"/>
        </dgm:presLayoutVars>
      </dgm:prSet>
      <dgm:spPr/>
    </dgm:pt>
    <dgm:pt modelId="{CF333551-05CB-4E6C-A606-8B4C0EEEDBD1}" type="pres">
      <dgm:prSet presAssocID="{F8663BD9-55B1-4CE7-8739-ACC45991D261}" presName="sp" presStyleCnt="0"/>
      <dgm:spPr/>
    </dgm:pt>
    <dgm:pt modelId="{A5D5B48C-E295-4A96-AA7A-4F9E522939DC}" type="pres">
      <dgm:prSet presAssocID="{C6B0743E-DA00-4577-868F-7E6710016BF3}" presName="composite" presStyleCnt="0"/>
      <dgm:spPr/>
    </dgm:pt>
    <dgm:pt modelId="{3F8FF37C-BFC2-465F-ADB1-03B1FF6EB294}" type="pres">
      <dgm:prSet presAssocID="{C6B0743E-DA00-4577-868F-7E6710016BF3}" presName="parentText" presStyleLbl="alignNode1" presStyleIdx="1" presStyleCnt="3" custLinFactNeighborY="-12616">
        <dgm:presLayoutVars>
          <dgm:chMax val="1"/>
          <dgm:bulletEnabled val="1"/>
        </dgm:presLayoutVars>
      </dgm:prSet>
      <dgm:spPr/>
    </dgm:pt>
    <dgm:pt modelId="{A0D65ACB-764D-4C06-85CB-839C4A9A2114}" type="pres">
      <dgm:prSet presAssocID="{C6B0743E-DA00-4577-868F-7E6710016BF3}" presName="descendantText" presStyleLbl="alignAcc1" presStyleIdx="1" presStyleCnt="3" custScaleY="110000" custLinFactNeighborX="863" custLinFactNeighborY="-16560">
        <dgm:presLayoutVars>
          <dgm:bulletEnabled val="1"/>
        </dgm:presLayoutVars>
      </dgm:prSet>
      <dgm:spPr/>
    </dgm:pt>
    <dgm:pt modelId="{CA834B59-8073-4768-B02A-FBA222EB2946}" type="pres">
      <dgm:prSet presAssocID="{98C5048B-6898-4F46-A7CF-BC6EF307D7A8}" presName="sp" presStyleCnt="0"/>
      <dgm:spPr/>
    </dgm:pt>
    <dgm:pt modelId="{B1BF3B7E-A1A2-4458-B922-8FBF980D79A9}" type="pres">
      <dgm:prSet presAssocID="{2E07F442-A439-480C-9C3E-C02D126896E5}" presName="composite" presStyleCnt="0"/>
      <dgm:spPr/>
    </dgm:pt>
    <dgm:pt modelId="{AFA8B804-2E52-4B7E-9CEF-E7F1D32AAB5B}" type="pres">
      <dgm:prSet presAssocID="{2E07F442-A439-480C-9C3E-C02D126896E5}" presName="parentText" presStyleLbl="alignNode1" presStyleIdx="2" presStyleCnt="3" custScaleY="125085" custLinFactNeighborY="-20421">
        <dgm:presLayoutVars>
          <dgm:chMax val="1"/>
          <dgm:bulletEnabled val="1"/>
        </dgm:presLayoutVars>
      </dgm:prSet>
      <dgm:spPr/>
    </dgm:pt>
    <dgm:pt modelId="{2DADD11F-1A77-4352-B0EC-3353B82FC719}" type="pres">
      <dgm:prSet presAssocID="{2E07F442-A439-480C-9C3E-C02D126896E5}" presName="descendantText" presStyleLbl="alignAcc1" presStyleIdx="2" presStyleCnt="3" custScaleY="144119" custLinFactNeighborY="-31417">
        <dgm:presLayoutVars>
          <dgm:bulletEnabled val="1"/>
        </dgm:presLayoutVars>
      </dgm:prSet>
      <dgm:spPr/>
    </dgm:pt>
  </dgm:ptLst>
  <dgm:cxnLst>
    <dgm:cxn modelId="{AE0E4504-7F1A-4E87-9A4B-FE2C973B328E}" srcId="{C5A447DB-118A-47D7-86B4-273DBE445CD7}" destId="{C6B0743E-DA00-4577-868F-7E6710016BF3}" srcOrd="1" destOrd="0" parTransId="{E054C31D-8D29-4A52-8B1F-D35BB411519B}" sibTransId="{98C5048B-6898-4F46-A7CF-BC6EF307D7A8}"/>
    <dgm:cxn modelId="{60D0E50A-A873-4817-B647-8FE50E97749D}" srcId="{C5A447DB-118A-47D7-86B4-273DBE445CD7}" destId="{2E07F442-A439-480C-9C3E-C02D126896E5}" srcOrd="2" destOrd="0" parTransId="{912352BA-57BC-4C8B-9F72-CE26BC624632}" sibTransId="{6D165D68-6B65-4FA6-B363-E7864F59330A}"/>
    <dgm:cxn modelId="{48D31F32-70FE-443C-9614-2F1E13EF86ED}" srcId="{DD81EF34-BD9A-4323-8AEA-0454E13DBCCE}" destId="{1093ED63-92E0-4E66-872F-7665F4873AD4}" srcOrd="1" destOrd="0" parTransId="{A9EC8D40-5EBA-4CCD-A40A-5B7525EE8614}" sibTransId="{F0042708-35E9-4560-9D8B-8402E44DFAE8}"/>
    <dgm:cxn modelId="{DA0D5E34-DE7A-4309-AF67-C6A68D48B0E4}" srcId="{C6B0743E-DA00-4577-868F-7E6710016BF3}" destId="{3D314229-1A20-4179-B7B1-3C62AA029828}" srcOrd="0" destOrd="0" parTransId="{5B7781B9-367A-4DB2-97A3-E541CAB76FCF}" sibTransId="{4C7EBD5F-A73E-47E5-AF83-B9FE76B5BB18}"/>
    <dgm:cxn modelId="{34A0B235-0CF6-4CBF-97EC-EB3AAC61E8F3}" type="presOf" srcId="{3D314229-1A20-4179-B7B1-3C62AA029828}" destId="{A0D65ACB-764D-4C06-85CB-839C4A9A2114}" srcOrd="0" destOrd="0" presId="urn:microsoft.com/office/officeart/2005/8/layout/chevron2"/>
    <dgm:cxn modelId="{A2702940-03FE-44EF-9123-7DC154B3CBD8}" srcId="{C5A447DB-118A-47D7-86B4-273DBE445CD7}" destId="{DD81EF34-BD9A-4323-8AEA-0454E13DBCCE}" srcOrd="0" destOrd="0" parTransId="{0D6287CD-F7C9-4C38-A739-433FFE0F768D}" sibTransId="{F8663BD9-55B1-4CE7-8739-ACC45991D261}"/>
    <dgm:cxn modelId="{9594275E-2E0A-489B-B4AB-28BA751AB834}" type="presOf" srcId="{FD0A79F7-C74D-42DC-888F-EBE574328DC0}" destId="{A0D65ACB-764D-4C06-85CB-839C4A9A2114}" srcOrd="0" destOrd="1" presId="urn:microsoft.com/office/officeart/2005/8/layout/chevron2"/>
    <dgm:cxn modelId="{4F7E3E66-AFAE-4303-96EA-F7D7CBABF747}" type="presOf" srcId="{1093ED63-92E0-4E66-872F-7665F4873AD4}" destId="{100F1ACB-FA55-4FEF-A10F-34E77E922362}" srcOrd="0" destOrd="1" presId="urn:microsoft.com/office/officeart/2005/8/layout/chevron2"/>
    <dgm:cxn modelId="{F25A5F6A-9929-4FA8-9479-C56932E38B34}" type="presOf" srcId="{42EA5738-1A4F-48FC-904A-D824F64FEE7A}" destId="{2DADD11F-1A77-4352-B0EC-3353B82FC719}" srcOrd="0" destOrd="0" presId="urn:microsoft.com/office/officeart/2005/8/layout/chevron2"/>
    <dgm:cxn modelId="{07F11F71-125E-4C81-98C9-240565BFA8E8}" type="presOf" srcId="{C5A447DB-118A-47D7-86B4-273DBE445CD7}" destId="{2C610D66-643B-406B-9087-EEAF4C6E8F45}" srcOrd="0" destOrd="0" presId="urn:microsoft.com/office/officeart/2005/8/layout/chevron2"/>
    <dgm:cxn modelId="{9F70F251-0870-49BB-A816-2ED93F4021A9}" type="presOf" srcId="{AA5F867D-3EC0-446F-A4C1-B2D90D05418E}" destId="{100F1ACB-FA55-4FEF-A10F-34E77E922362}" srcOrd="0" destOrd="2" presId="urn:microsoft.com/office/officeart/2005/8/layout/chevron2"/>
    <dgm:cxn modelId="{E5475254-E79A-4FE2-9617-C7C28E32F490}" srcId="{2E07F442-A439-480C-9C3E-C02D126896E5}" destId="{5AFCB350-3CCB-4D5F-A3CC-64EE105CBF98}" srcOrd="1" destOrd="0" parTransId="{1943A053-AF13-4104-8AC5-40D921798797}" sibTransId="{7E0D3B1A-4EBD-4998-84FD-6F9B6F554471}"/>
    <dgm:cxn modelId="{3653D286-C949-47C1-AEDD-EC4E05BDFDD5}" srcId="{DD81EF34-BD9A-4323-8AEA-0454E13DBCCE}" destId="{BDC25B3E-3244-4786-B7F5-84E3E5D7C7CC}" srcOrd="0" destOrd="0" parTransId="{52339EA0-2381-453F-8031-0398D31434EB}" sibTransId="{AEBE7AF1-284D-4BEC-A6DF-34774BA242A8}"/>
    <dgm:cxn modelId="{35082A88-6CD6-436B-BF07-59A53AD6C349}" type="presOf" srcId="{5AFCB350-3CCB-4D5F-A3CC-64EE105CBF98}" destId="{2DADD11F-1A77-4352-B0EC-3353B82FC719}" srcOrd="0" destOrd="1" presId="urn:microsoft.com/office/officeart/2005/8/layout/chevron2"/>
    <dgm:cxn modelId="{08173F95-B28F-4AEA-8093-6EBA42152511}" type="presOf" srcId="{BDC25B3E-3244-4786-B7F5-84E3E5D7C7CC}" destId="{100F1ACB-FA55-4FEF-A10F-34E77E922362}" srcOrd="0" destOrd="0" presId="urn:microsoft.com/office/officeart/2005/8/layout/chevron2"/>
    <dgm:cxn modelId="{23DEB596-656D-4361-AE56-5EAF6A7FEB94}" srcId="{C6B0743E-DA00-4577-868F-7E6710016BF3}" destId="{FD0A79F7-C74D-42DC-888F-EBE574328DC0}" srcOrd="1" destOrd="0" parTransId="{72D349E6-0317-4359-AE38-2F9A6FD9EF5C}" sibTransId="{72E039B0-2F0B-4AEF-A05F-54C34D052F30}"/>
    <dgm:cxn modelId="{59AC39B7-CA82-4705-A8C9-90B75AA59289}" type="presOf" srcId="{DD81EF34-BD9A-4323-8AEA-0454E13DBCCE}" destId="{F71DC793-38BD-4AE7-A4F5-401D4C8C8D10}" srcOrd="0" destOrd="0" presId="urn:microsoft.com/office/officeart/2005/8/layout/chevron2"/>
    <dgm:cxn modelId="{335EAFDD-A025-48CA-A969-31C9A8CF2389}" type="presOf" srcId="{2E07F442-A439-480C-9C3E-C02D126896E5}" destId="{AFA8B804-2E52-4B7E-9CEF-E7F1D32AAB5B}" srcOrd="0" destOrd="0" presId="urn:microsoft.com/office/officeart/2005/8/layout/chevron2"/>
    <dgm:cxn modelId="{E27044E4-D2C1-423F-BA9A-8B2A0BDCC00E}" srcId="{2E07F442-A439-480C-9C3E-C02D126896E5}" destId="{42EA5738-1A4F-48FC-904A-D824F64FEE7A}" srcOrd="0" destOrd="0" parTransId="{FF6781F0-0AA4-4A66-A98C-042831C6B795}" sibTransId="{44CBDCDF-3734-4047-BAB5-B30026159902}"/>
    <dgm:cxn modelId="{98AB0EF5-C871-49D6-83FE-0BDEF147B9B1}" type="presOf" srcId="{C6B0743E-DA00-4577-868F-7E6710016BF3}" destId="{3F8FF37C-BFC2-465F-ADB1-03B1FF6EB294}" srcOrd="0" destOrd="0" presId="urn:microsoft.com/office/officeart/2005/8/layout/chevron2"/>
    <dgm:cxn modelId="{2E8301F8-2D63-43BA-ADCE-4A6C41E507A9}" srcId="{DD81EF34-BD9A-4323-8AEA-0454E13DBCCE}" destId="{AA5F867D-3EC0-446F-A4C1-B2D90D05418E}" srcOrd="2" destOrd="0" parTransId="{75110C3F-3BF3-420F-BAFD-4997BB3EA61F}" sibTransId="{93615864-17EB-4811-BAA2-2CF5167F8F1A}"/>
    <dgm:cxn modelId="{E281E64B-A6B0-4E7D-8A4A-6D3E1F5E8844}" type="presParOf" srcId="{2C610D66-643B-406B-9087-EEAF4C6E8F45}" destId="{F6CF4A65-203D-4CCE-A4E6-7A6C8FB0F66B}" srcOrd="0" destOrd="0" presId="urn:microsoft.com/office/officeart/2005/8/layout/chevron2"/>
    <dgm:cxn modelId="{6F2A7ACD-EDA1-4742-8F00-F0F5F39A3779}" type="presParOf" srcId="{F6CF4A65-203D-4CCE-A4E6-7A6C8FB0F66B}" destId="{F71DC793-38BD-4AE7-A4F5-401D4C8C8D10}" srcOrd="0" destOrd="0" presId="urn:microsoft.com/office/officeart/2005/8/layout/chevron2"/>
    <dgm:cxn modelId="{BA2E2B2F-62F9-435E-B291-908889B2C92A}" type="presParOf" srcId="{F6CF4A65-203D-4CCE-A4E6-7A6C8FB0F66B}" destId="{100F1ACB-FA55-4FEF-A10F-34E77E922362}" srcOrd="1" destOrd="0" presId="urn:microsoft.com/office/officeart/2005/8/layout/chevron2"/>
    <dgm:cxn modelId="{894F9D91-192A-4F53-8872-921D5CE56D93}" type="presParOf" srcId="{2C610D66-643B-406B-9087-EEAF4C6E8F45}" destId="{CF333551-05CB-4E6C-A606-8B4C0EEEDBD1}" srcOrd="1" destOrd="0" presId="urn:microsoft.com/office/officeart/2005/8/layout/chevron2"/>
    <dgm:cxn modelId="{2632CFB1-3920-4023-9AA8-93843554A7C9}" type="presParOf" srcId="{2C610D66-643B-406B-9087-EEAF4C6E8F45}" destId="{A5D5B48C-E295-4A96-AA7A-4F9E522939DC}" srcOrd="2" destOrd="0" presId="urn:microsoft.com/office/officeart/2005/8/layout/chevron2"/>
    <dgm:cxn modelId="{621DF91B-DAF6-46E4-96BF-6A248B32526B}" type="presParOf" srcId="{A5D5B48C-E295-4A96-AA7A-4F9E522939DC}" destId="{3F8FF37C-BFC2-465F-ADB1-03B1FF6EB294}" srcOrd="0" destOrd="0" presId="urn:microsoft.com/office/officeart/2005/8/layout/chevron2"/>
    <dgm:cxn modelId="{D2457B8B-B49D-48E1-B2F5-279E4A8D918C}" type="presParOf" srcId="{A5D5B48C-E295-4A96-AA7A-4F9E522939DC}" destId="{A0D65ACB-764D-4C06-85CB-839C4A9A2114}" srcOrd="1" destOrd="0" presId="urn:microsoft.com/office/officeart/2005/8/layout/chevron2"/>
    <dgm:cxn modelId="{4FA02BA5-1787-43CC-9CC9-F81682B3B060}" type="presParOf" srcId="{2C610D66-643B-406B-9087-EEAF4C6E8F45}" destId="{CA834B59-8073-4768-B02A-FBA222EB2946}" srcOrd="3" destOrd="0" presId="urn:microsoft.com/office/officeart/2005/8/layout/chevron2"/>
    <dgm:cxn modelId="{787A95F5-B6C5-4FD2-A207-ADDA4E6A2B61}" type="presParOf" srcId="{2C610D66-643B-406B-9087-EEAF4C6E8F45}" destId="{B1BF3B7E-A1A2-4458-B922-8FBF980D79A9}" srcOrd="4" destOrd="0" presId="urn:microsoft.com/office/officeart/2005/8/layout/chevron2"/>
    <dgm:cxn modelId="{0882A2CC-C23C-474F-96B0-C17B4E4B691E}" type="presParOf" srcId="{B1BF3B7E-A1A2-4458-B922-8FBF980D79A9}" destId="{AFA8B804-2E52-4B7E-9CEF-E7F1D32AAB5B}" srcOrd="0" destOrd="0" presId="urn:microsoft.com/office/officeart/2005/8/layout/chevron2"/>
    <dgm:cxn modelId="{BC0276AF-261F-488B-99F6-5E7ECEE34BC7}" type="presParOf" srcId="{B1BF3B7E-A1A2-4458-B922-8FBF980D79A9}" destId="{2DADD11F-1A77-4352-B0EC-3353B82FC71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1FD456-7CA4-4311-A297-C2296D4B7278}" type="doc">
      <dgm:prSet loTypeId="urn:diagrams.loki3.com/BracketList" loCatId="officeonline" qsTypeId="urn:microsoft.com/office/officeart/2005/8/quickstyle/3d1" qsCatId="3D" csTypeId="urn:microsoft.com/office/officeart/2005/8/colors/accent1_2" csCatId="accent1" phldr="1"/>
      <dgm:spPr/>
      <dgm:t>
        <a:bodyPr/>
        <a:lstStyle/>
        <a:p>
          <a:endParaRPr lang="en-US"/>
        </a:p>
      </dgm:t>
    </dgm:pt>
    <dgm:pt modelId="{A41F6735-914B-4608-8FD4-D67A3FF01638}">
      <dgm:prSet phldrT="[Text]" custT="1"/>
      <dgm:spPr/>
      <dgm:t>
        <a:bodyPr/>
        <a:lstStyle/>
        <a:p>
          <a:r>
            <a:rPr lang="en-US" sz="2800" b="1" i="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Project Charter</a:t>
          </a:r>
        </a:p>
      </dgm:t>
    </dgm:pt>
    <dgm:pt modelId="{C41014F3-725D-4DA9-858F-FCCC3962CD9D}" type="parTrans" cxnId="{CD63D9FD-F8CB-49AE-9500-B4C2B0A9BA73}">
      <dgm:prSet/>
      <dgm:spPr/>
      <dgm:t>
        <a:bodyPr/>
        <a:lstStyle/>
        <a:p>
          <a:endParaRPr lang="en-US"/>
        </a:p>
      </dgm:t>
    </dgm:pt>
    <dgm:pt modelId="{96DB69A9-DFB1-4F2B-B52E-5756EAB1599E}" type="sibTrans" cxnId="{CD63D9FD-F8CB-49AE-9500-B4C2B0A9BA73}">
      <dgm:prSet/>
      <dgm:spPr/>
      <dgm:t>
        <a:bodyPr/>
        <a:lstStyle/>
        <a:p>
          <a:endParaRPr lang="en-US"/>
        </a:p>
      </dgm:t>
    </dgm:pt>
    <dgm:pt modelId="{EB040D80-3E08-4DD2-A6C7-9B99C190A1FA}">
      <dgm:prSet phldrT="[Text]" custT="1"/>
      <dgm:spPr>
        <a:solidFill>
          <a:schemeClr val="accent1">
            <a:lumMod val="50000"/>
          </a:schemeClr>
        </a:solidFill>
        <a:effectLst>
          <a:softEdge rad="31750"/>
        </a:effectLst>
        <a:scene3d>
          <a:camera prst="isometricOffAxis2Left"/>
          <a:lightRig rig="flat" dir="t"/>
        </a:scene3d>
        <a:sp3d prstMaterial="plastic">
          <a:bevelT w="120900" h="88900"/>
          <a:bevelB w="88900" h="31750" prst="angle"/>
        </a:sp3d>
      </dgm:spPr>
      <dgm:t>
        <a:bodyPr/>
        <a:lstStyle/>
        <a:p>
          <a:r>
            <a:rPr lang="en-US" sz="2800" dirty="0"/>
            <a:t>A document issued by the Project Sponsor, to:</a:t>
          </a:r>
        </a:p>
      </dgm:t>
    </dgm:pt>
    <dgm:pt modelId="{BF7FBD39-6F4D-4E21-8C72-F31FEAA5ABF8}" type="parTrans" cxnId="{1CFEF4F5-19DA-4537-9913-BE596C4A183C}">
      <dgm:prSet/>
      <dgm:spPr/>
      <dgm:t>
        <a:bodyPr/>
        <a:lstStyle/>
        <a:p>
          <a:endParaRPr lang="en-US"/>
        </a:p>
      </dgm:t>
    </dgm:pt>
    <dgm:pt modelId="{BDF8F49A-AC61-46D8-B334-62586BCAE7B9}" type="sibTrans" cxnId="{1CFEF4F5-19DA-4537-9913-BE596C4A183C}">
      <dgm:prSet/>
      <dgm:spPr/>
      <dgm:t>
        <a:bodyPr/>
        <a:lstStyle/>
        <a:p>
          <a:endParaRPr lang="en-US"/>
        </a:p>
      </dgm:t>
    </dgm:pt>
    <dgm:pt modelId="{8CF9892E-534F-4A24-A3FF-52DB14CBDF48}">
      <dgm:prSet phldrT="[Text]" custT="1"/>
      <dgm:spPr/>
      <dgm:t>
        <a:bodyPr/>
        <a:lstStyle/>
        <a:p>
          <a:r>
            <a:rPr lang="en-US" sz="2400" b="1" i="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Project Management Plan</a:t>
          </a:r>
        </a:p>
      </dgm:t>
    </dgm:pt>
    <dgm:pt modelId="{763A79BC-7D53-4199-B711-2E146A55090F}" type="parTrans" cxnId="{136FD8CC-5089-4149-8A91-D844B6C7482A}">
      <dgm:prSet/>
      <dgm:spPr/>
      <dgm:t>
        <a:bodyPr/>
        <a:lstStyle/>
        <a:p>
          <a:endParaRPr lang="en-US"/>
        </a:p>
      </dgm:t>
    </dgm:pt>
    <dgm:pt modelId="{D0520D3F-E5E9-433E-82E1-627DE0B0A28F}" type="sibTrans" cxnId="{136FD8CC-5089-4149-8A91-D844B6C7482A}">
      <dgm:prSet/>
      <dgm:spPr/>
      <dgm:t>
        <a:bodyPr/>
        <a:lstStyle/>
        <a:p>
          <a:endParaRPr lang="en-US"/>
        </a:p>
      </dgm:t>
    </dgm:pt>
    <dgm:pt modelId="{34B432C9-EDF1-47F8-B025-C9B3E2BCD272}">
      <dgm:prSet phldrT="[Text]" custT="1"/>
      <dgm:spPr>
        <a:solidFill>
          <a:schemeClr val="tx2">
            <a:lumMod val="75000"/>
          </a:schemeClr>
        </a:solidFill>
        <a:scene3d>
          <a:camera prst="isometricOffAxis2Left"/>
          <a:lightRig rig="flat" dir="t"/>
        </a:scene3d>
        <a:sp3d prstMaterial="plastic">
          <a:bevelT w="120900" h="88900"/>
          <a:bevelB w="88900" h="31750" prst="angle"/>
        </a:sp3d>
      </dgm:spPr>
      <dgm:t>
        <a:bodyPr/>
        <a:lstStyle/>
        <a:p>
          <a:r>
            <a:rPr lang="en-US" sz="2800" dirty="0"/>
            <a:t>A document that describes how the project will be executed, monitored and controlled</a:t>
          </a:r>
        </a:p>
      </dgm:t>
    </dgm:pt>
    <dgm:pt modelId="{22DC20F5-521A-4E1F-BDD6-2DE6422B2347}" type="parTrans" cxnId="{76145588-BC27-4F1A-9870-5688C174968B}">
      <dgm:prSet/>
      <dgm:spPr/>
      <dgm:t>
        <a:bodyPr/>
        <a:lstStyle/>
        <a:p>
          <a:endParaRPr lang="en-US"/>
        </a:p>
      </dgm:t>
    </dgm:pt>
    <dgm:pt modelId="{C7E6916D-13AB-415D-9841-8813A1645F4D}" type="sibTrans" cxnId="{76145588-BC27-4F1A-9870-5688C174968B}">
      <dgm:prSet/>
      <dgm:spPr/>
      <dgm:t>
        <a:bodyPr/>
        <a:lstStyle/>
        <a:p>
          <a:endParaRPr lang="en-US"/>
        </a:p>
      </dgm:t>
    </dgm:pt>
    <dgm:pt modelId="{1CE6730D-9C0E-411C-A79D-9EE1D5793677}">
      <dgm:prSet phldrT="[Text]" custT="1"/>
      <dgm:spPr>
        <a:solidFill>
          <a:schemeClr val="accent1">
            <a:lumMod val="50000"/>
          </a:schemeClr>
        </a:solidFill>
        <a:effectLst>
          <a:softEdge rad="31750"/>
        </a:effectLst>
        <a:scene3d>
          <a:camera prst="isometricOffAxis2Left"/>
          <a:lightRig rig="flat" dir="t"/>
        </a:scene3d>
        <a:sp3d prstMaterial="plastic">
          <a:bevelT w="120900" h="88900"/>
          <a:bevelB w="88900" h="31750" prst="angle"/>
        </a:sp3d>
      </dgm:spPr>
      <dgm:t>
        <a:bodyPr/>
        <a:lstStyle/>
        <a:p>
          <a:pPr>
            <a:buFont typeface="Wingdings" panose="05000000000000000000" pitchFamily="2" charset="2"/>
            <a:buChar char="ü"/>
          </a:pPr>
          <a:r>
            <a:rPr lang="en-US" sz="2800" dirty="0"/>
            <a:t> Formally authorize the existence of a project</a:t>
          </a:r>
        </a:p>
      </dgm:t>
    </dgm:pt>
    <dgm:pt modelId="{2CAC6493-E4C3-4382-9195-786A1B10A32D}" type="parTrans" cxnId="{A0F98656-CEDF-45C5-A96C-EE6209B97268}">
      <dgm:prSet/>
      <dgm:spPr/>
      <dgm:t>
        <a:bodyPr/>
        <a:lstStyle/>
        <a:p>
          <a:endParaRPr lang="en-US"/>
        </a:p>
      </dgm:t>
    </dgm:pt>
    <dgm:pt modelId="{684DB0F7-26B8-4B94-9C31-D9E2C5E50721}" type="sibTrans" cxnId="{A0F98656-CEDF-45C5-A96C-EE6209B97268}">
      <dgm:prSet/>
      <dgm:spPr/>
      <dgm:t>
        <a:bodyPr/>
        <a:lstStyle/>
        <a:p>
          <a:endParaRPr lang="en-US"/>
        </a:p>
      </dgm:t>
    </dgm:pt>
    <dgm:pt modelId="{E41D43AE-0519-4E1A-A91E-BCB110ABC7BB}">
      <dgm:prSet phldrT="[Text]" custT="1"/>
      <dgm:spPr>
        <a:solidFill>
          <a:schemeClr val="accent1">
            <a:lumMod val="50000"/>
          </a:schemeClr>
        </a:solidFill>
        <a:effectLst>
          <a:softEdge rad="31750"/>
        </a:effectLst>
        <a:scene3d>
          <a:camera prst="isometricOffAxis2Left"/>
          <a:lightRig rig="flat" dir="t"/>
        </a:scene3d>
        <a:sp3d prstMaterial="plastic">
          <a:bevelT w="120900" h="88900"/>
          <a:bevelB w="88900" h="31750" prst="angle"/>
        </a:sp3d>
      </dgm:spPr>
      <dgm:t>
        <a:bodyPr/>
        <a:lstStyle/>
        <a:p>
          <a:pPr>
            <a:buFont typeface="Wingdings" panose="05000000000000000000" pitchFamily="2" charset="2"/>
            <a:buChar char="ü"/>
          </a:pPr>
          <a:r>
            <a:rPr lang="en-US" sz="2800" dirty="0"/>
            <a:t>Designate a Project Manager</a:t>
          </a:r>
        </a:p>
      </dgm:t>
    </dgm:pt>
    <dgm:pt modelId="{A694141D-0AD7-4AD6-9247-0473611B8C59}" type="parTrans" cxnId="{9D13782F-5463-48A2-AB25-8295F897FE32}">
      <dgm:prSet/>
      <dgm:spPr/>
      <dgm:t>
        <a:bodyPr/>
        <a:lstStyle/>
        <a:p>
          <a:endParaRPr lang="en-US"/>
        </a:p>
      </dgm:t>
    </dgm:pt>
    <dgm:pt modelId="{847B7699-4E3D-461C-BBAC-3FA0C36111C1}" type="sibTrans" cxnId="{9D13782F-5463-48A2-AB25-8295F897FE32}">
      <dgm:prSet/>
      <dgm:spPr/>
      <dgm:t>
        <a:bodyPr/>
        <a:lstStyle/>
        <a:p>
          <a:endParaRPr lang="en-US"/>
        </a:p>
      </dgm:t>
    </dgm:pt>
    <dgm:pt modelId="{C13C798E-CDFE-4AC9-A231-8782B7E054DC}">
      <dgm:prSet phldrT="[Text]" custT="1"/>
      <dgm:spPr>
        <a:solidFill>
          <a:schemeClr val="accent1">
            <a:lumMod val="50000"/>
          </a:schemeClr>
        </a:solidFill>
        <a:effectLst>
          <a:softEdge rad="31750"/>
        </a:effectLst>
        <a:scene3d>
          <a:camera prst="isometricOffAxis2Left"/>
          <a:lightRig rig="flat" dir="t"/>
        </a:scene3d>
        <a:sp3d prstMaterial="plastic">
          <a:bevelT w="120900" h="88900"/>
          <a:bevelB w="88900" h="31750" prst="angle"/>
        </a:sp3d>
      </dgm:spPr>
      <dgm:t>
        <a:bodyPr/>
        <a:lstStyle/>
        <a:p>
          <a:pPr>
            <a:buFont typeface="Wingdings" panose="05000000000000000000" pitchFamily="2" charset="2"/>
            <a:buChar char="ü"/>
          </a:pPr>
          <a:r>
            <a:rPr lang="en-US" sz="2800" dirty="0"/>
            <a:t>Authorize the project manager to apply organizational resources to project activities</a:t>
          </a:r>
        </a:p>
      </dgm:t>
    </dgm:pt>
    <dgm:pt modelId="{FB8AD8A9-A5E7-463B-91D3-166851DD4666}" type="parTrans" cxnId="{BF05F4CC-6860-4523-AE38-F2C7AB992E56}">
      <dgm:prSet/>
      <dgm:spPr/>
      <dgm:t>
        <a:bodyPr/>
        <a:lstStyle/>
        <a:p>
          <a:endParaRPr lang="en-US"/>
        </a:p>
      </dgm:t>
    </dgm:pt>
    <dgm:pt modelId="{8AB21FD4-C994-4C9E-88FD-D59E66B0FCF9}" type="sibTrans" cxnId="{BF05F4CC-6860-4523-AE38-F2C7AB992E56}">
      <dgm:prSet/>
      <dgm:spPr/>
      <dgm:t>
        <a:bodyPr/>
        <a:lstStyle/>
        <a:p>
          <a:endParaRPr lang="en-US"/>
        </a:p>
      </dgm:t>
    </dgm:pt>
    <dgm:pt modelId="{D9FEC5BB-AD10-4A2D-B9A7-D2E1DFA8B3C7}" type="pres">
      <dgm:prSet presAssocID="{011FD456-7CA4-4311-A297-C2296D4B7278}" presName="Name0" presStyleCnt="0">
        <dgm:presLayoutVars>
          <dgm:dir/>
          <dgm:animLvl val="lvl"/>
          <dgm:resizeHandles val="exact"/>
        </dgm:presLayoutVars>
      </dgm:prSet>
      <dgm:spPr/>
    </dgm:pt>
    <dgm:pt modelId="{1C20D8F4-2059-4F1A-ADA5-36412060C365}" type="pres">
      <dgm:prSet presAssocID="{A41F6735-914B-4608-8FD4-D67A3FF01638}" presName="linNode" presStyleCnt="0"/>
      <dgm:spPr/>
    </dgm:pt>
    <dgm:pt modelId="{3664D78A-06F0-4728-984C-E6407389DC20}" type="pres">
      <dgm:prSet presAssocID="{A41F6735-914B-4608-8FD4-D67A3FF01638}" presName="parTx" presStyleLbl="revTx" presStyleIdx="0" presStyleCnt="2" custScaleX="95086">
        <dgm:presLayoutVars>
          <dgm:chMax val="1"/>
          <dgm:bulletEnabled val="1"/>
        </dgm:presLayoutVars>
      </dgm:prSet>
      <dgm:spPr/>
    </dgm:pt>
    <dgm:pt modelId="{6546206F-4A90-448A-A580-A0A9E5823C12}" type="pres">
      <dgm:prSet presAssocID="{A41F6735-914B-4608-8FD4-D67A3FF01638}" presName="bracket" presStyleLbl="parChTrans1D1" presStyleIdx="0" presStyleCnt="2" custAng="0" custScaleX="83752" custScaleY="92333" custLinFactNeighborX="33375" custLinFactNeighborY="-6881"/>
      <dgm:spPr>
        <a:ln w="28575">
          <a:solidFill>
            <a:schemeClr val="tx1"/>
          </a:solidFill>
        </a:ln>
        <a:scene3d>
          <a:camera prst="isometricOffAxis2Left"/>
          <a:lightRig rig="flat" dir="t"/>
        </a:scene3d>
        <a:sp3d prstMaterial="matte"/>
      </dgm:spPr>
    </dgm:pt>
    <dgm:pt modelId="{0B94C363-4E30-4945-BECB-6B6D26466640}" type="pres">
      <dgm:prSet presAssocID="{A41F6735-914B-4608-8FD4-D67A3FF01638}" presName="spH" presStyleCnt="0"/>
      <dgm:spPr/>
    </dgm:pt>
    <dgm:pt modelId="{EC4A5FDF-A46B-4A70-BEF1-8CD00D72FDBE}" type="pres">
      <dgm:prSet presAssocID="{A41F6735-914B-4608-8FD4-D67A3FF01638}" presName="desTx" presStyleLbl="node1" presStyleIdx="0" presStyleCnt="2" custScaleX="100535" custLinFactX="-1303" custLinFactNeighborX="-100000" custLinFactNeighborY="7596">
        <dgm:presLayoutVars>
          <dgm:bulletEnabled val="1"/>
        </dgm:presLayoutVars>
      </dgm:prSet>
      <dgm:spPr/>
    </dgm:pt>
    <dgm:pt modelId="{E1CCE7C1-FD6B-4AD0-89A3-9B9694E7CF49}" type="pres">
      <dgm:prSet presAssocID="{96DB69A9-DFB1-4F2B-B52E-5756EAB1599E}" presName="spV" presStyleCnt="0"/>
      <dgm:spPr/>
    </dgm:pt>
    <dgm:pt modelId="{E66D8C13-AEDC-4F79-903F-BB1281505896}" type="pres">
      <dgm:prSet presAssocID="{8CF9892E-534F-4A24-A3FF-52DB14CBDF48}" presName="linNode" presStyleCnt="0"/>
      <dgm:spPr/>
    </dgm:pt>
    <dgm:pt modelId="{9DFEFF86-1405-4AFB-9853-B2A459C4A130}" type="pres">
      <dgm:prSet presAssocID="{8CF9892E-534F-4A24-A3FF-52DB14CBDF48}" presName="parTx" presStyleLbl="revTx" presStyleIdx="1" presStyleCnt="2" custScaleX="108011">
        <dgm:presLayoutVars>
          <dgm:chMax val="1"/>
          <dgm:bulletEnabled val="1"/>
        </dgm:presLayoutVars>
      </dgm:prSet>
      <dgm:spPr/>
    </dgm:pt>
    <dgm:pt modelId="{0408D66D-0E1A-40DC-BA49-37E18718F72E}" type="pres">
      <dgm:prSet presAssocID="{8CF9892E-534F-4A24-A3FF-52DB14CBDF48}" presName="bracket" presStyleLbl="parChTrans1D1" presStyleIdx="1" presStyleCnt="2" custAng="0" custScaleX="68015" custScaleY="91548"/>
      <dgm:spPr>
        <a:ln w="28575">
          <a:solidFill>
            <a:schemeClr val="tx1"/>
          </a:solidFill>
        </a:ln>
      </dgm:spPr>
    </dgm:pt>
    <dgm:pt modelId="{A23C3980-3B48-416F-8481-FF114BC54979}" type="pres">
      <dgm:prSet presAssocID="{8CF9892E-534F-4A24-A3FF-52DB14CBDF48}" presName="spH" presStyleCnt="0"/>
      <dgm:spPr/>
    </dgm:pt>
    <dgm:pt modelId="{7569D39F-3A10-449A-93BA-300BC4FEB285}" type="pres">
      <dgm:prSet presAssocID="{8CF9892E-534F-4A24-A3FF-52DB14CBDF48}" presName="desTx" presStyleLbl="node1" presStyleIdx="1" presStyleCnt="2" custScaleX="113530" custLinFactX="-2861" custLinFactNeighborX="-100000" custLinFactNeighborY="27490">
        <dgm:presLayoutVars>
          <dgm:bulletEnabled val="1"/>
        </dgm:presLayoutVars>
      </dgm:prSet>
      <dgm:spPr/>
    </dgm:pt>
  </dgm:ptLst>
  <dgm:cxnLst>
    <dgm:cxn modelId="{94AC1400-A6D0-4A5A-A5CB-C47868D45BF1}" type="presOf" srcId="{EB040D80-3E08-4DD2-A6C7-9B99C190A1FA}" destId="{EC4A5FDF-A46B-4A70-BEF1-8CD00D72FDBE}" srcOrd="0" destOrd="0" presId="urn:diagrams.loki3.com/BracketList"/>
    <dgm:cxn modelId="{10242F0A-42D6-4778-A60A-464FA738D702}" type="presOf" srcId="{1CE6730D-9C0E-411C-A79D-9EE1D5793677}" destId="{EC4A5FDF-A46B-4A70-BEF1-8CD00D72FDBE}" srcOrd="0" destOrd="1" presId="urn:diagrams.loki3.com/BracketList"/>
    <dgm:cxn modelId="{011FEF0A-DBFC-4508-9245-719371060FCB}" type="presOf" srcId="{A41F6735-914B-4608-8FD4-D67A3FF01638}" destId="{3664D78A-06F0-4728-984C-E6407389DC20}" srcOrd="0" destOrd="0" presId="urn:diagrams.loki3.com/BracketList"/>
    <dgm:cxn modelId="{9D13782F-5463-48A2-AB25-8295F897FE32}" srcId="{EB040D80-3E08-4DD2-A6C7-9B99C190A1FA}" destId="{E41D43AE-0519-4E1A-A91E-BCB110ABC7BB}" srcOrd="1" destOrd="0" parTransId="{A694141D-0AD7-4AD6-9247-0473611B8C59}" sibTransId="{847B7699-4E3D-461C-BBAC-3FA0C36111C1}"/>
    <dgm:cxn modelId="{A0F98656-CEDF-45C5-A96C-EE6209B97268}" srcId="{EB040D80-3E08-4DD2-A6C7-9B99C190A1FA}" destId="{1CE6730D-9C0E-411C-A79D-9EE1D5793677}" srcOrd="0" destOrd="0" parTransId="{2CAC6493-E4C3-4382-9195-786A1B10A32D}" sibTransId="{684DB0F7-26B8-4B94-9C31-D9E2C5E50721}"/>
    <dgm:cxn modelId="{4F34D07D-DA7E-4FD3-BE4A-B8BB44D30AD3}" type="presOf" srcId="{011FD456-7CA4-4311-A297-C2296D4B7278}" destId="{D9FEC5BB-AD10-4A2D-B9A7-D2E1DFA8B3C7}" srcOrd="0" destOrd="0" presId="urn:diagrams.loki3.com/BracketList"/>
    <dgm:cxn modelId="{27575D7F-93FE-4432-93CF-3971A6977D7E}" type="presOf" srcId="{C13C798E-CDFE-4AC9-A231-8782B7E054DC}" destId="{EC4A5FDF-A46B-4A70-BEF1-8CD00D72FDBE}" srcOrd="0" destOrd="3" presId="urn:diagrams.loki3.com/BracketList"/>
    <dgm:cxn modelId="{76145588-BC27-4F1A-9870-5688C174968B}" srcId="{8CF9892E-534F-4A24-A3FF-52DB14CBDF48}" destId="{34B432C9-EDF1-47F8-B025-C9B3E2BCD272}" srcOrd="0" destOrd="0" parTransId="{22DC20F5-521A-4E1F-BDD6-2DE6422B2347}" sibTransId="{C7E6916D-13AB-415D-9841-8813A1645F4D}"/>
    <dgm:cxn modelId="{ABDB3BB4-7EBC-4DF6-83D3-0A5825C92A0F}" type="presOf" srcId="{34B432C9-EDF1-47F8-B025-C9B3E2BCD272}" destId="{7569D39F-3A10-449A-93BA-300BC4FEB285}" srcOrd="0" destOrd="0" presId="urn:diagrams.loki3.com/BracketList"/>
    <dgm:cxn modelId="{136FD8CC-5089-4149-8A91-D844B6C7482A}" srcId="{011FD456-7CA4-4311-A297-C2296D4B7278}" destId="{8CF9892E-534F-4A24-A3FF-52DB14CBDF48}" srcOrd="1" destOrd="0" parTransId="{763A79BC-7D53-4199-B711-2E146A55090F}" sibTransId="{D0520D3F-E5E9-433E-82E1-627DE0B0A28F}"/>
    <dgm:cxn modelId="{BF05F4CC-6860-4523-AE38-F2C7AB992E56}" srcId="{EB040D80-3E08-4DD2-A6C7-9B99C190A1FA}" destId="{C13C798E-CDFE-4AC9-A231-8782B7E054DC}" srcOrd="2" destOrd="0" parTransId="{FB8AD8A9-A5E7-463B-91D3-166851DD4666}" sibTransId="{8AB21FD4-C994-4C9E-88FD-D59E66B0FCF9}"/>
    <dgm:cxn modelId="{3E7480EE-8104-43D5-BD65-39CE505CEF69}" type="presOf" srcId="{E41D43AE-0519-4E1A-A91E-BCB110ABC7BB}" destId="{EC4A5FDF-A46B-4A70-BEF1-8CD00D72FDBE}" srcOrd="0" destOrd="2" presId="urn:diagrams.loki3.com/BracketList"/>
    <dgm:cxn modelId="{5C37DFF1-5057-4712-9168-8620867AA1DB}" type="presOf" srcId="{8CF9892E-534F-4A24-A3FF-52DB14CBDF48}" destId="{9DFEFF86-1405-4AFB-9853-B2A459C4A130}" srcOrd="0" destOrd="0" presId="urn:diagrams.loki3.com/BracketList"/>
    <dgm:cxn modelId="{1CFEF4F5-19DA-4537-9913-BE596C4A183C}" srcId="{A41F6735-914B-4608-8FD4-D67A3FF01638}" destId="{EB040D80-3E08-4DD2-A6C7-9B99C190A1FA}" srcOrd="0" destOrd="0" parTransId="{BF7FBD39-6F4D-4E21-8C72-F31FEAA5ABF8}" sibTransId="{BDF8F49A-AC61-46D8-B334-62586BCAE7B9}"/>
    <dgm:cxn modelId="{CD63D9FD-F8CB-49AE-9500-B4C2B0A9BA73}" srcId="{011FD456-7CA4-4311-A297-C2296D4B7278}" destId="{A41F6735-914B-4608-8FD4-D67A3FF01638}" srcOrd="0" destOrd="0" parTransId="{C41014F3-725D-4DA9-858F-FCCC3962CD9D}" sibTransId="{96DB69A9-DFB1-4F2B-B52E-5756EAB1599E}"/>
    <dgm:cxn modelId="{79D04017-84A9-478F-B85C-FACC1AEBB9F0}" type="presParOf" srcId="{D9FEC5BB-AD10-4A2D-B9A7-D2E1DFA8B3C7}" destId="{1C20D8F4-2059-4F1A-ADA5-36412060C365}" srcOrd="0" destOrd="0" presId="urn:diagrams.loki3.com/BracketList"/>
    <dgm:cxn modelId="{C2600134-4BBC-4AD6-AD82-86989788D0EB}" type="presParOf" srcId="{1C20D8F4-2059-4F1A-ADA5-36412060C365}" destId="{3664D78A-06F0-4728-984C-E6407389DC20}" srcOrd="0" destOrd="0" presId="urn:diagrams.loki3.com/BracketList"/>
    <dgm:cxn modelId="{1FFC392B-BC99-4975-8223-012F2C25F700}" type="presParOf" srcId="{1C20D8F4-2059-4F1A-ADA5-36412060C365}" destId="{6546206F-4A90-448A-A580-A0A9E5823C12}" srcOrd="1" destOrd="0" presId="urn:diagrams.loki3.com/BracketList"/>
    <dgm:cxn modelId="{106A3FBF-DE40-4E4E-B491-70E75D5C6720}" type="presParOf" srcId="{1C20D8F4-2059-4F1A-ADA5-36412060C365}" destId="{0B94C363-4E30-4945-BECB-6B6D26466640}" srcOrd="2" destOrd="0" presId="urn:diagrams.loki3.com/BracketList"/>
    <dgm:cxn modelId="{AB38C383-B410-42BE-91EF-FF4FC34185C0}" type="presParOf" srcId="{1C20D8F4-2059-4F1A-ADA5-36412060C365}" destId="{EC4A5FDF-A46B-4A70-BEF1-8CD00D72FDBE}" srcOrd="3" destOrd="0" presId="urn:diagrams.loki3.com/BracketList"/>
    <dgm:cxn modelId="{BAB2AB53-AC04-4B13-8E32-28F0AE3852C5}" type="presParOf" srcId="{D9FEC5BB-AD10-4A2D-B9A7-D2E1DFA8B3C7}" destId="{E1CCE7C1-FD6B-4AD0-89A3-9B9694E7CF49}" srcOrd="1" destOrd="0" presId="urn:diagrams.loki3.com/BracketList"/>
    <dgm:cxn modelId="{1C4FAC16-4C98-4403-872F-896C5ABFE492}" type="presParOf" srcId="{D9FEC5BB-AD10-4A2D-B9A7-D2E1DFA8B3C7}" destId="{E66D8C13-AEDC-4F79-903F-BB1281505896}" srcOrd="2" destOrd="0" presId="urn:diagrams.loki3.com/BracketList"/>
    <dgm:cxn modelId="{0CD92E62-9E73-46B0-953A-0C6E7CDFDDD1}" type="presParOf" srcId="{E66D8C13-AEDC-4F79-903F-BB1281505896}" destId="{9DFEFF86-1405-4AFB-9853-B2A459C4A130}" srcOrd="0" destOrd="0" presId="urn:diagrams.loki3.com/BracketList"/>
    <dgm:cxn modelId="{C30815D3-07F9-4B37-9FEA-CF476D011E09}" type="presParOf" srcId="{E66D8C13-AEDC-4F79-903F-BB1281505896}" destId="{0408D66D-0E1A-40DC-BA49-37E18718F72E}" srcOrd="1" destOrd="0" presId="urn:diagrams.loki3.com/BracketList"/>
    <dgm:cxn modelId="{D5D0509E-ED52-4B37-96A9-A84833377383}" type="presParOf" srcId="{E66D8C13-AEDC-4F79-903F-BB1281505896}" destId="{A23C3980-3B48-416F-8481-FF114BC54979}" srcOrd="2" destOrd="0" presId="urn:diagrams.loki3.com/BracketList"/>
    <dgm:cxn modelId="{E0F51623-8290-4964-A481-6B37C01DC7AD}" type="presParOf" srcId="{E66D8C13-AEDC-4F79-903F-BB1281505896}" destId="{7569D39F-3A10-449A-93BA-300BC4FEB285}" srcOrd="3" destOrd="0" presId="urn:diagrams.loki3.com/BracketList"/>
  </dgm:cxnLst>
  <dgm:bg/>
  <dgm:whole>
    <a:ln w="38100"/>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720A7E-962F-436C-AA55-D60D4A7C8E43}"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F2657918-D6FB-43BA-82E7-7A483B84D312}">
      <dgm:prSet phldrT="[Text]" custT="1"/>
      <dgm:spPr>
        <a:solidFill>
          <a:schemeClr val="accent6">
            <a:lumMod val="50000"/>
          </a:schemeClr>
        </a:solidFill>
      </dgm:spPr>
      <dgm:t>
        <a:bodyPr/>
        <a:lstStyle/>
        <a:p>
          <a:r>
            <a:rPr lang="en-US" sz="3600" dirty="0"/>
            <a:t>Project  Success </a:t>
          </a:r>
        </a:p>
      </dgm:t>
    </dgm:pt>
    <dgm:pt modelId="{687675D8-90CE-473B-8276-F0AD7122CC76}" type="parTrans" cxnId="{92AF3ADA-E9C2-4941-8934-BB0CB58AA784}">
      <dgm:prSet/>
      <dgm:spPr/>
      <dgm:t>
        <a:bodyPr/>
        <a:lstStyle/>
        <a:p>
          <a:endParaRPr lang="en-US"/>
        </a:p>
      </dgm:t>
    </dgm:pt>
    <dgm:pt modelId="{58F2EEBA-C5A5-4D37-841F-AA030A0F2863}" type="sibTrans" cxnId="{92AF3ADA-E9C2-4941-8934-BB0CB58AA784}">
      <dgm:prSet/>
      <dgm:spPr/>
      <dgm:t>
        <a:bodyPr/>
        <a:lstStyle/>
        <a:p>
          <a:endParaRPr lang="en-US"/>
        </a:p>
      </dgm:t>
    </dgm:pt>
    <dgm:pt modelId="{82E5C9BC-574E-4A66-A49E-67CAA582F49A}">
      <dgm:prSet phldrT="[Text]" custT="1"/>
      <dgm:spPr>
        <a:solidFill>
          <a:schemeClr val="accent1">
            <a:lumMod val="50000"/>
          </a:schemeClr>
        </a:solidFill>
      </dgm:spPr>
      <dgm:t>
        <a:bodyPr/>
        <a:lstStyle/>
        <a:p>
          <a:pPr>
            <a:buNone/>
          </a:pPr>
          <a:r>
            <a:rPr lang="en-US" sz="2800" b="1" dirty="0"/>
            <a:t>Traditional Metrics</a:t>
          </a:r>
        </a:p>
        <a:p>
          <a:pPr>
            <a:buNone/>
          </a:pPr>
          <a:r>
            <a:rPr lang="en-US" sz="2400" dirty="0"/>
            <a:t>Time, Cost, Scope, Quality </a:t>
          </a:r>
        </a:p>
      </dgm:t>
    </dgm:pt>
    <dgm:pt modelId="{0F840E39-A5D7-4CBD-A0A4-63EAB3526D2F}" type="parTrans" cxnId="{42EA440B-9015-4B89-A812-F95999A875D8}">
      <dgm:prSet/>
      <dgm:spPr>
        <a:ln w="28575"/>
      </dgm:spPr>
      <dgm:t>
        <a:bodyPr/>
        <a:lstStyle/>
        <a:p>
          <a:endParaRPr lang="en-US"/>
        </a:p>
      </dgm:t>
    </dgm:pt>
    <dgm:pt modelId="{05CD79C7-3970-4166-A458-40B540B0A162}" type="sibTrans" cxnId="{42EA440B-9015-4B89-A812-F95999A875D8}">
      <dgm:prSet/>
      <dgm:spPr/>
      <dgm:t>
        <a:bodyPr/>
        <a:lstStyle/>
        <a:p>
          <a:endParaRPr lang="en-US"/>
        </a:p>
      </dgm:t>
    </dgm:pt>
    <dgm:pt modelId="{9B97E1EE-3E4A-4418-829E-7340B4D51E25}">
      <dgm:prSet phldrT="[Text]" custT="1"/>
      <dgm:spPr>
        <a:solidFill>
          <a:srgbClr val="5C2100"/>
        </a:solidFill>
      </dgm:spPr>
      <dgm:t>
        <a:bodyPr/>
        <a:lstStyle/>
        <a:p>
          <a:pPr algn="ctr"/>
          <a:r>
            <a:rPr lang="en-US" sz="2800" b="1" dirty="0"/>
            <a:t>Stakeholders &amp; PM Agreement on:</a:t>
          </a:r>
        </a:p>
        <a:p>
          <a:pPr algn="l"/>
          <a:r>
            <a:rPr lang="en-US" sz="2400" b="0" dirty="0"/>
            <a:t>- How is success defined?</a:t>
          </a:r>
        </a:p>
        <a:p>
          <a:pPr algn="l"/>
          <a:r>
            <a:rPr lang="en-US" sz="2400" b="0" dirty="0"/>
            <a:t>- How is success measured?</a:t>
          </a:r>
        </a:p>
        <a:p>
          <a:pPr algn="l"/>
          <a:r>
            <a:rPr lang="en-US" sz="2400" b="0" dirty="0"/>
            <a:t>- What factors impact success? </a:t>
          </a:r>
          <a:r>
            <a:rPr lang="en-US" sz="2800" b="1" dirty="0"/>
            <a:t>               </a:t>
          </a:r>
        </a:p>
      </dgm:t>
    </dgm:pt>
    <dgm:pt modelId="{25F1258A-32DA-4EAD-A971-583E20FBCB9A}" type="parTrans" cxnId="{097F4B46-1090-4683-97F0-558ED77533D3}">
      <dgm:prSet/>
      <dgm:spPr>
        <a:ln w="28575"/>
      </dgm:spPr>
      <dgm:t>
        <a:bodyPr/>
        <a:lstStyle/>
        <a:p>
          <a:endParaRPr lang="en-US"/>
        </a:p>
      </dgm:t>
    </dgm:pt>
    <dgm:pt modelId="{F2019617-1ECE-49F6-9B25-46472217ACF5}" type="sibTrans" cxnId="{097F4B46-1090-4683-97F0-558ED77533D3}">
      <dgm:prSet/>
      <dgm:spPr/>
      <dgm:t>
        <a:bodyPr/>
        <a:lstStyle/>
        <a:p>
          <a:endParaRPr lang="en-US"/>
        </a:p>
      </dgm:t>
    </dgm:pt>
    <dgm:pt modelId="{CF4E33B4-FF9B-4596-97B1-7E4A805EA710}">
      <dgm:prSet phldrT="[Text]" custT="1"/>
      <dgm:spPr>
        <a:solidFill>
          <a:schemeClr val="accent3">
            <a:lumMod val="50000"/>
          </a:schemeClr>
        </a:solidFill>
      </dgm:spPr>
      <dgm:t>
        <a:bodyPr/>
        <a:lstStyle/>
        <a:p>
          <a:pPr algn="ctr">
            <a:spcAft>
              <a:spcPct val="35000"/>
            </a:spcAft>
          </a:pPr>
          <a:endParaRPr lang="en-US" sz="2800" b="1" dirty="0"/>
        </a:p>
        <a:p>
          <a:pPr algn="ctr">
            <a:spcAft>
              <a:spcPct val="35000"/>
            </a:spcAft>
          </a:pPr>
          <a:r>
            <a:rPr lang="en-US" sz="2800" b="1" dirty="0"/>
            <a:t>Business Strategic Results</a:t>
          </a:r>
        </a:p>
        <a:p>
          <a:pPr algn="l">
            <a:spcAft>
              <a:spcPct val="35000"/>
            </a:spcAft>
          </a:pPr>
          <a:r>
            <a:rPr lang="en-US" sz="3200" b="1" dirty="0"/>
            <a:t>- </a:t>
          </a:r>
          <a:r>
            <a:rPr lang="en-US" sz="2400" b="0" dirty="0"/>
            <a:t>Completing Business Benefits Plan</a:t>
          </a:r>
        </a:p>
        <a:p>
          <a:pPr algn="l">
            <a:spcAft>
              <a:spcPct val="35000"/>
            </a:spcAft>
          </a:pPr>
          <a:r>
            <a:rPr lang="en-US" sz="2400" b="0" dirty="0"/>
            <a:t>- Financial Targets: NPV, ROI, IRR, PBP, BCR</a:t>
          </a:r>
        </a:p>
        <a:p>
          <a:pPr algn="l">
            <a:spcAft>
              <a:spcPct val="35000"/>
            </a:spcAft>
          </a:pPr>
          <a:r>
            <a:rPr lang="en-US" sz="2400" b="0" dirty="0"/>
            <a:t>- Achieving Stakeholders Satisfaction</a:t>
          </a:r>
        </a:p>
        <a:p>
          <a:pPr algn="l">
            <a:spcAft>
              <a:spcPts val="0"/>
            </a:spcAft>
          </a:pPr>
          <a:r>
            <a:rPr lang="en-US" sz="2400" b="0" dirty="0"/>
            <a:t>- Integrating deliverables into Org. environment</a:t>
          </a:r>
        </a:p>
        <a:p>
          <a:pPr algn="l">
            <a:spcAft>
              <a:spcPts val="0"/>
            </a:spcAft>
          </a:pPr>
          <a:r>
            <a:rPr lang="en-US" sz="2400" b="0" dirty="0"/>
            <a:t>- Acceptable  customer/end-user adoption </a:t>
          </a:r>
          <a:r>
            <a:rPr lang="en-US" sz="3600" b="0" dirty="0"/>
            <a:t> </a:t>
          </a:r>
        </a:p>
        <a:p>
          <a:pPr algn="ctr">
            <a:spcAft>
              <a:spcPct val="35000"/>
            </a:spcAft>
          </a:pPr>
          <a:endParaRPr lang="en-US" sz="2800" b="1" dirty="0"/>
        </a:p>
      </dgm:t>
    </dgm:pt>
    <dgm:pt modelId="{622FC766-FB9D-4B67-9FE1-90FED7AD5DAD}" type="parTrans" cxnId="{CDFDC9B7-2C0F-4DA8-A43D-DD4966914EED}">
      <dgm:prSet/>
      <dgm:spPr>
        <a:ln w="28575"/>
      </dgm:spPr>
      <dgm:t>
        <a:bodyPr/>
        <a:lstStyle/>
        <a:p>
          <a:endParaRPr lang="en-US"/>
        </a:p>
      </dgm:t>
    </dgm:pt>
    <dgm:pt modelId="{2156822B-C622-404E-BD48-AFDC18E04D37}" type="sibTrans" cxnId="{CDFDC9B7-2C0F-4DA8-A43D-DD4966914EED}">
      <dgm:prSet/>
      <dgm:spPr/>
      <dgm:t>
        <a:bodyPr/>
        <a:lstStyle/>
        <a:p>
          <a:endParaRPr lang="en-US"/>
        </a:p>
      </dgm:t>
    </dgm:pt>
    <dgm:pt modelId="{A20DC9C5-45E4-4311-8E64-8A44E27FE812}" type="pres">
      <dgm:prSet presAssocID="{1E720A7E-962F-436C-AA55-D60D4A7C8E43}" presName="Name0" presStyleCnt="0">
        <dgm:presLayoutVars>
          <dgm:chPref val="1"/>
          <dgm:dir/>
          <dgm:animOne val="branch"/>
          <dgm:animLvl val="lvl"/>
          <dgm:resizeHandles val="exact"/>
        </dgm:presLayoutVars>
      </dgm:prSet>
      <dgm:spPr/>
    </dgm:pt>
    <dgm:pt modelId="{4450B896-B8F6-48D6-9412-A96875F794ED}" type="pres">
      <dgm:prSet presAssocID="{F2657918-D6FB-43BA-82E7-7A483B84D312}" presName="root1" presStyleCnt="0"/>
      <dgm:spPr/>
    </dgm:pt>
    <dgm:pt modelId="{1F1DDCB8-FD15-4DF5-A48A-15439BAE838C}" type="pres">
      <dgm:prSet presAssocID="{F2657918-D6FB-43BA-82E7-7A483B84D312}" presName="LevelOneTextNode" presStyleLbl="node0" presStyleIdx="0" presStyleCnt="1" custLinFactNeighborX="-3933" custLinFactNeighborY="-562">
        <dgm:presLayoutVars>
          <dgm:chPref val="3"/>
        </dgm:presLayoutVars>
      </dgm:prSet>
      <dgm:spPr/>
    </dgm:pt>
    <dgm:pt modelId="{CA684C89-4048-4E11-979D-CC34A2C8382D}" type="pres">
      <dgm:prSet presAssocID="{F2657918-D6FB-43BA-82E7-7A483B84D312}" presName="level2hierChild" presStyleCnt="0"/>
      <dgm:spPr/>
    </dgm:pt>
    <dgm:pt modelId="{2C88CDEC-2AD9-4C88-BA84-2775BB4CB2D7}" type="pres">
      <dgm:prSet presAssocID="{0F840E39-A5D7-4CBD-A0A4-63EAB3526D2F}" presName="conn2-1" presStyleLbl="parChTrans1D2" presStyleIdx="0" presStyleCnt="3"/>
      <dgm:spPr/>
    </dgm:pt>
    <dgm:pt modelId="{019F286F-4103-4E46-97EF-33BD0883BEB4}" type="pres">
      <dgm:prSet presAssocID="{0F840E39-A5D7-4CBD-A0A4-63EAB3526D2F}" presName="connTx" presStyleLbl="parChTrans1D2" presStyleIdx="0" presStyleCnt="3"/>
      <dgm:spPr/>
    </dgm:pt>
    <dgm:pt modelId="{0A8E8DD2-8F19-4A38-A13F-A55EBF1C016E}" type="pres">
      <dgm:prSet presAssocID="{82E5C9BC-574E-4A66-A49E-67CAA582F49A}" presName="root2" presStyleCnt="0"/>
      <dgm:spPr/>
    </dgm:pt>
    <dgm:pt modelId="{164CFBB7-4FF0-4FD1-A504-4868CD4193C7}" type="pres">
      <dgm:prSet presAssocID="{82E5C9BC-574E-4A66-A49E-67CAA582F49A}" presName="LevelTwoTextNode" presStyleLbl="node2" presStyleIdx="0" presStyleCnt="3" custScaleX="229423" custScaleY="120983" custLinFactNeighborX="8268" custLinFactNeighborY="-539">
        <dgm:presLayoutVars>
          <dgm:chPref val="3"/>
        </dgm:presLayoutVars>
      </dgm:prSet>
      <dgm:spPr/>
    </dgm:pt>
    <dgm:pt modelId="{B932960B-50BE-464D-B34F-66742DCD3F52}" type="pres">
      <dgm:prSet presAssocID="{82E5C9BC-574E-4A66-A49E-67CAA582F49A}" presName="level3hierChild" presStyleCnt="0"/>
      <dgm:spPr/>
    </dgm:pt>
    <dgm:pt modelId="{C54377C6-E79E-4F36-80D7-E89DDC7B2134}" type="pres">
      <dgm:prSet presAssocID="{25F1258A-32DA-4EAD-A971-583E20FBCB9A}" presName="conn2-1" presStyleLbl="parChTrans1D2" presStyleIdx="1" presStyleCnt="3"/>
      <dgm:spPr/>
    </dgm:pt>
    <dgm:pt modelId="{955A8F10-3B2A-49BD-AD0F-6A1FDAA19954}" type="pres">
      <dgm:prSet presAssocID="{25F1258A-32DA-4EAD-A971-583E20FBCB9A}" presName="connTx" presStyleLbl="parChTrans1D2" presStyleIdx="1" presStyleCnt="3"/>
      <dgm:spPr/>
    </dgm:pt>
    <dgm:pt modelId="{69FD6E6A-A94A-4144-8847-9EE3E6814FDB}" type="pres">
      <dgm:prSet presAssocID="{9B97E1EE-3E4A-4418-829E-7340B4D51E25}" presName="root2" presStyleCnt="0"/>
      <dgm:spPr/>
    </dgm:pt>
    <dgm:pt modelId="{81A1BBE9-6B66-4A47-A894-8965E5A292AF}" type="pres">
      <dgm:prSet presAssocID="{9B97E1EE-3E4A-4418-829E-7340B4D51E25}" presName="LevelTwoTextNode" presStyleLbl="node2" presStyleIdx="1" presStyleCnt="3" custScaleX="231081" custScaleY="225718" custLinFactNeighborX="6608" custLinFactNeighborY="-5304">
        <dgm:presLayoutVars>
          <dgm:chPref val="3"/>
        </dgm:presLayoutVars>
      </dgm:prSet>
      <dgm:spPr/>
    </dgm:pt>
    <dgm:pt modelId="{9E7239FD-F030-44DC-A771-3A5B86A0254A}" type="pres">
      <dgm:prSet presAssocID="{9B97E1EE-3E4A-4418-829E-7340B4D51E25}" presName="level3hierChild" presStyleCnt="0"/>
      <dgm:spPr/>
    </dgm:pt>
    <dgm:pt modelId="{7C281449-F5AB-4D28-9B84-30F5D8551AA7}" type="pres">
      <dgm:prSet presAssocID="{622FC766-FB9D-4B67-9FE1-90FED7AD5DAD}" presName="conn2-1" presStyleLbl="parChTrans1D2" presStyleIdx="2" presStyleCnt="3"/>
      <dgm:spPr/>
    </dgm:pt>
    <dgm:pt modelId="{78D9A54A-0E00-413F-83C5-7C2A8A3D44A0}" type="pres">
      <dgm:prSet presAssocID="{622FC766-FB9D-4B67-9FE1-90FED7AD5DAD}" presName="connTx" presStyleLbl="parChTrans1D2" presStyleIdx="2" presStyleCnt="3"/>
      <dgm:spPr/>
    </dgm:pt>
    <dgm:pt modelId="{9EC0ADC6-B8D6-4151-B451-F38572D3D7FD}" type="pres">
      <dgm:prSet presAssocID="{CF4E33B4-FF9B-4596-97B1-7E4A805EA710}" presName="root2" presStyleCnt="0"/>
      <dgm:spPr/>
    </dgm:pt>
    <dgm:pt modelId="{666398DD-75FE-443F-A534-FEFAF73F7859}" type="pres">
      <dgm:prSet presAssocID="{CF4E33B4-FF9B-4596-97B1-7E4A805EA710}" presName="LevelTwoTextNode" presStyleLbl="node2" presStyleIdx="2" presStyleCnt="3" custScaleX="236490" custScaleY="368334" custLinFactNeighborX="5106" custLinFactNeighborY="-3584">
        <dgm:presLayoutVars>
          <dgm:chPref val="3"/>
        </dgm:presLayoutVars>
      </dgm:prSet>
      <dgm:spPr/>
    </dgm:pt>
    <dgm:pt modelId="{98C05AD1-E7C7-484B-B6DE-979891331DE9}" type="pres">
      <dgm:prSet presAssocID="{CF4E33B4-FF9B-4596-97B1-7E4A805EA710}" presName="level3hierChild" presStyleCnt="0"/>
      <dgm:spPr/>
    </dgm:pt>
  </dgm:ptLst>
  <dgm:cxnLst>
    <dgm:cxn modelId="{4B971901-8111-41F0-9CCF-8C3459B0C790}" type="presOf" srcId="{82E5C9BC-574E-4A66-A49E-67CAA582F49A}" destId="{164CFBB7-4FF0-4FD1-A504-4868CD4193C7}" srcOrd="0" destOrd="0" presId="urn:microsoft.com/office/officeart/2008/layout/HorizontalMultiLevelHierarchy"/>
    <dgm:cxn modelId="{42EA440B-9015-4B89-A812-F95999A875D8}" srcId="{F2657918-D6FB-43BA-82E7-7A483B84D312}" destId="{82E5C9BC-574E-4A66-A49E-67CAA582F49A}" srcOrd="0" destOrd="0" parTransId="{0F840E39-A5D7-4CBD-A0A4-63EAB3526D2F}" sibTransId="{05CD79C7-3970-4166-A458-40B540B0A162}"/>
    <dgm:cxn modelId="{4D2B8F1B-B7C8-495E-8B13-6A1EB6916047}" type="presOf" srcId="{9B97E1EE-3E4A-4418-829E-7340B4D51E25}" destId="{81A1BBE9-6B66-4A47-A894-8965E5A292AF}" srcOrd="0" destOrd="0" presId="urn:microsoft.com/office/officeart/2008/layout/HorizontalMultiLevelHierarchy"/>
    <dgm:cxn modelId="{51901721-D13A-4398-9D7D-ADD816D7A2FE}" type="presOf" srcId="{622FC766-FB9D-4B67-9FE1-90FED7AD5DAD}" destId="{78D9A54A-0E00-413F-83C5-7C2A8A3D44A0}" srcOrd="1" destOrd="0" presId="urn:microsoft.com/office/officeart/2008/layout/HorizontalMultiLevelHierarchy"/>
    <dgm:cxn modelId="{C6CED02D-757C-4142-AD18-ECE54FD6FD33}" type="presOf" srcId="{622FC766-FB9D-4B67-9FE1-90FED7AD5DAD}" destId="{7C281449-F5AB-4D28-9B84-30F5D8551AA7}" srcOrd="0" destOrd="0" presId="urn:microsoft.com/office/officeart/2008/layout/HorizontalMultiLevelHierarchy"/>
    <dgm:cxn modelId="{097F4B46-1090-4683-97F0-558ED77533D3}" srcId="{F2657918-D6FB-43BA-82E7-7A483B84D312}" destId="{9B97E1EE-3E4A-4418-829E-7340B4D51E25}" srcOrd="1" destOrd="0" parTransId="{25F1258A-32DA-4EAD-A971-583E20FBCB9A}" sibTransId="{F2019617-1ECE-49F6-9B25-46472217ACF5}"/>
    <dgm:cxn modelId="{891B9155-EBFA-4F10-95E0-8F6F2882AD55}" type="presOf" srcId="{0F840E39-A5D7-4CBD-A0A4-63EAB3526D2F}" destId="{2C88CDEC-2AD9-4C88-BA84-2775BB4CB2D7}" srcOrd="0" destOrd="0" presId="urn:microsoft.com/office/officeart/2008/layout/HorizontalMultiLevelHierarchy"/>
    <dgm:cxn modelId="{1AA2EF82-3DED-4542-A6CD-3DB08351D849}" type="presOf" srcId="{1E720A7E-962F-436C-AA55-D60D4A7C8E43}" destId="{A20DC9C5-45E4-4311-8E64-8A44E27FE812}" srcOrd="0" destOrd="0" presId="urn:microsoft.com/office/officeart/2008/layout/HorizontalMultiLevelHierarchy"/>
    <dgm:cxn modelId="{57189494-0128-46E2-9EFF-87829D86B6D4}" type="presOf" srcId="{F2657918-D6FB-43BA-82E7-7A483B84D312}" destId="{1F1DDCB8-FD15-4DF5-A48A-15439BAE838C}" srcOrd="0" destOrd="0" presId="urn:microsoft.com/office/officeart/2008/layout/HorizontalMultiLevelHierarchy"/>
    <dgm:cxn modelId="{265B7EB1-6330-4A49-91F3-EAC7937C6406}" type="presOf" srcId="{25F1258A-32DA-4EAD-A971-583E20FBCB9A}" destId="{955A8F10-3B2A-49BD-AD0F-6A1FDAA19954}" srcOrd="1" destOrd="0" presId="urn:microsoft.com/office/officeart/2008/layout/HorizontalMultiLevelHierarchy"/>
    <dgm:cxn modelId="{CDFDC9B7-2C0F-4DA8-A43D-DD4966914EED}" srcId="{F2657918-D6FB-43BA-82E7-7A483B84D312}" destId="{CF4E33B4-FF9B-4596-97B1-7E4A805EA710}" srcOrd="2" destOrd="0" parTransId="{622FC766-FB9D-4B67-9FE1-90FED7AD5DAD}" sibTransId="{2156822B-C622-404E-BD48-AFDC18E04D37}"/>
    <dgm:cxn modelId="{7A06F4B7-F89D-4FFF-8651-F483A7B00463}" type="presOf" srcId="{0F840E39-A5D7-4CBD-A0A4-63EAB3526D2F}" destId="{019F286F-4103-4E46-97EF-33BD0883BEB4}" srcOrd="1" destOrd="0" presId="urn:microsoft.com/office/officeart/2008/layout/HorizontalMultiLevelHierarchy"/>
    <dgm:cxn modelId="{5BBBD1D3-66B5-4FC8-9FFA-9FEEAE19F2A5}" type="presOf" srcId="{25F1258A-32DA-4EAD-A971-583E20FBCB9A}" destId="{C54377C6-E79E-4F36-80D7-E89DDC7B2134}" srcOrd="0" destOrd="0" presId="urn:microsoft.com/office/officeart/2008/layout/HorizontalMultiLevelHierarchy"/>
    <dgm:cxn modelId="{92AF3ADA-E9C2-4941-8934-BB0CB58AA784}" srcId="{1E720A7E-962F-436C-AA55-D60D4A7C8E43}" destId="{F2657918-D6FB-43BA-82E7-7A483B84D312}" srcOrd="0" destOrd="0" parTransId="{687675D8-90CE-473B-8276-F0AD7122CC76}" sibTransId="{58F2EEBA-C5A5-4D37-841F-AA030A0F2863}"/>
    <dgm:cxn modelId="{A55441E2-A880-4440-8719-5560EB0694B1}" type="presOf" srcId="{CF4E33B4-FF9B-4596-97B1-7E4A805EA710}" destId="{666398DD-75FE-443F-A534-FEFAF73F7859}" srcOrd="0" destOrd="0" presId="urn:microsoft.com/office/officeart/2008/layout/HorizontalMultiLevelHierarchy"/>
    <dgm:cxn modelId="{E143A800-DA65-4FFF-9D56-567FD9E472EB}" type="presParOf" srcId="{A20DC9C5-45E4-4311-8E64-8A44E27FE812}" destId="{4450B896-B8F6-48D6-9412-A96875F794ED}" srcOrd="0" destOrd="0" presId="urn:microsoft.com/office/officeart/2008/layout/HorizontalMultiLevelHierarchy"/>
    <dgm:cxn modelId="{485D4001-FF66-4213-B968-623733DB8A2C}" type="presParOf" srcId="{4450B896-B8F6-48D6-9412-A96875F794ED}" destId="{1F1DDCB8-FD15-4DF5-A48A-15439BAE838C}" srcOrd="0" destOrd="0" presId="urn:microsoft.com/office/officeart/2008/layout/HorizontalMultiLevelHierarchy"/>
    <dgm:cxn modelId="{03BACFB5-EA4E-431A-82BC-58454E256D31}" type="presParOf" srcId="{4450B896-B8F6-48D6-9412-A96875F794ED}" destId="{CA684C89-4048-4E11-979D-CC34A2C8382D}" srcOrd="1" destOrd="0" presId="urn:microsoft.com/office/officeart/2008/layout/HorizontalMultiLevelHierarchy"/>
    <dgm:cxn modelId="{3956ACC2-591D-40CE-B52C-F98C6D8BDB05}" type="presParOf" srcId="{CA684C89-4048-4E11-979D-CC34A2C8382D}" destId="{2C88CDEC-2AD9-4C88-BA84-2775BB4CB2D7}" srcOrd="0" destOrd="0" presId="urn:microsoft.com/office/officeart/2008/layout/HorizontalMultiLevelHierarchy"/>
    <dgm:cxn modelId="{819976C7-4F87-4159-93F8-665ADA33B13D}" type="presParOf" srcId="{2C88CDEC-2AD9-4C88-BA84-2775BB4CB2D7}" destId="{019F286F-4103-4E46-97EF-33BD0883BEB4}" srcOrd="0" destOrd="0" presId="urn:microsoft.com/office/officeart/2008/layout/HorizontalMultiLevelHierarchy"/>
    <dgm:cxn modelId="{1D1D9BBB-0859-4192-A88D-92E0C4E94B45}" type="presParOf" srcId="{CA684C89-4048-4E11-979D-CC34A2C8382D}" destId="{0A8E8DD2-8F19-4A38-A13F-A55EBF1C016E}" srcOrd="1" destOrd="0" presId="urn:microsoft.com/office/officeart/2008/layout/HorizontalMultiLevelHierarchy"/>
    <dgm:cxn modelId="{820108C5-D04F-4A67-BC5A-B894B50F5CD8}" type="presParOf" srcId="{0A8E8DD2-8F19-4A38-A13F-A55EBF1C016E}" destId="{164CFBB7-4FF0-4FD1-A504-4868CD4193C7}" srcOrd="0" destOrd="0" presId="urn:microsoft.com/office/officeart/2008/layout/HorizontalMultiLevelHierarchy"/>
    <dgm:cxn modelId="{A60D900C-1908-4C59-A1C1-2AD7BCC96855}" type="presParOf" srcId="{0A8E8DD2-8F19-4A38-A13F-A55EBF1C016E}" destId="{B932960B-50BE-464D-B34F-66742DCD3F52}" srcOrd="1" destOrd="0" presId="urn:microsoft.com/office/officeart/2008/layout/HorizontalMultiLevelHierarchy"/>
    <dgm:cxn modelId="{AFBA5095-0932-44FB-BFDB-0DCC101E50B1}" type="presParOf" srcId="{CA684C89-4048-4E11-979D-CC34A2C8382D}" destId="{C54377C6-E79E-4F36-80D7-E89DDC7B2134}" srcOrd="2" destOrd="0" presId="urn:microsoft.com/office/officeart/2008/layout/HorizontalMultiLevelHierarchy"/>
    <dgm:cxn modelId="{14B5B843-294B-4BB9-B512-25E95651D8E3}" type="presParOf" srcId="{C54377C6-E79E-4F36-80D7-E89DDC7B2134}" destId="{955A8F10-3B2A-49BD-AD0F-6A1FDAA19954}" srcOrd="0" destOrd="0" presId="urn:microsoft.com/office/officeart/2008/layout/HorizontalMultiLevelHierarchy"/>
    <dgm:cxn modelId="{4719155A-1EE9-49D8-9AE4-B705AC560B4D}" type="presParOf" srcId="{CA684C89-4048-4E11-979D-CC34A2C8382D}" destId="{69FD6E6A-A94A-4144-8847-9EE3E6814FDB}" srcOrd="3" destOrd="0" presId="urn:microsoft.com/office/officeart/2008/layout/HorizontalMultiLevelHierarchy"/>
    <dgm:cxn modelId="{85AFE99B-E67D-4874-83C4-912BD9EFA757}" type="presParOf" srcId="{69FD6E6A-A94A-4144-8847-9EE3E6814FDB}" destId="{81A1BBE9-6B66-4A47-A894-8965E5A292AF}" srcOrd="0" destOrd="0" presId="urn:microsoft.com/office/officeart/2008/layout/HorizontalMultiLevelHierarchy"/>
    <dgm:cxn modelId="{260C591E-C3BD-4070-9524-0A0FD8097B85}" type="presParOf" srcId="{69FD6E6A-A94A-4144-8847-9EE3E6814FDB}" destId="{9E7239FD-F030-44DC-A771-3A5B86A0254A}" srcOrd="1" destOrd="0" presId="urn:microsoft.com/office/officeart/2008/layout/HorizontalMultiLevelHierarchy"/>
    <dgm:cxn modelId="{AA5B8A3F-632E-4448-9BCA-F8C700568BC7}" type="presParOf" srcId="{CA684C89-4048-4E11-979D-CC34A2C8382D}" destId="{7C281449-F5AB-4D28-9B84-30F5D8551AA7}" srcOrd="4" destOrd="0" presId="urn:microsoft.com/office/officeart/2008/layout/HorizontalMultiLevelHierarchy"/>
    <dgm:cxn modelId="{44F563B9-49E3-432B-9D55-9FE463B52E79}" type="presParOf" srcId="{7C281449-F5AB-4D28-9B84-30F5D8551AA7}" destId="{78D9A54A-0E00-413F-83C5-7C2A8A3D44A0}" srcOrd="0" destOrd="0" presId="urn:microsoft.com/office/officeart/2008/layout/HorizontalMultiLevelHierarchy"/>
    <dgm:cxn modelId="{2CBE45DA-0D4D-4079-926F-D76C2F1502A6}" type="presParOf" srcId="{CA684C89-4048-4E11-979D-CC34A2C8382D}" destId="{9EC0ADC6-B8D6-4151-B451-F38572D3D7FD}" srcOrd="5" destOrd="0" presId="urn:microsoft.com/office/officeart/2008/layout/HorizontalMultiLevelHierarchy"/>
    <dgm:cxn modelId="{3FE7A52B-D692-44E9-AC1E-776B3F352184}" type="presParOf" srcId="{9EC0ADC6-B8D6-4151-B451-F38572D3D7FD}" destId="{666398DD-75FE-443F-A534-FEFAF73F7859}" srcOrd="0" destOrd="0" presId="urn:microsoft.com/office/officeart/2008/layout/HorizontalMultiLevelHierarchy"/>
    <dgm:cxn modelId="{33E82F42-CCA6-45DF-A515-7E9DF7ECF32C}" type="presParOf" srcId="{9EC0ADC6-B8D6-4151-B451-F38572D3D7FD}" destId="{98C05AD1-E7C7-484B-B6DE-979891331DE9}"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5B2DA3-DD16-482A-8507-4202CFD1EDF8}"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4C185CFC-D500-455A-9ECE-772F9C6DE0B9}">
      <dgm:prSet phldrT="[Text]" custT="1"/>
      <dgm:spPr>
        <a:solidFill>
          <a:schemeClr val="tx2"/>
        </a:solidFill>
      </dgm:spPr>
      <dgm:t>
        <a:bodyPr/>
        <a:lstStyle/>
        <a:p>
          <a:r>
            <a:rPr lang="en-US" sz="2000" b="1" dirty="0"/>
            <a:t>Governance</a:t>
          </a:r>
        </a:p>
        <a:p>
          <a:r>
            <a:rPr lang="en-US" sz="2000" b="1" dirty="0"/>
            <a:t>Framework</a:t>
          </a:r>
        </a:p>
      </dgm:t>
    </dgm:pt>
    <dgm:pt modelId="{56509435-CCD2-4613-8647-8B745E1B35A4}" type="parTrans" cxnId="{FFFBE610-73FA-49CC-A254-2788AFB37016}">
      <dgm:prSet/>
      <dgm:spPr/>
      <dgm:t>
        <a:bodyPr/>
        <a:lstStyle/>
        <a:p>
          <a:endParaRPr lang="en-US" sz="1800" b="1"/>
        </a:p>
      </dgm:t>
    </dgm:pt>
    <dgm:pt modelId="{2D8529E1-AB45-45D1-AF69-34BC9E131474}" type="sibTrans" cxnId="{FFFBE610-73FA-49CC-A254-2788AFB37016}">
      <dgm:prSet/>
      <dgm:spPr/>
      <dgm:t>
        <a:bodyPr/>
        <a:lstStyle/>
        <a:p>
          <a:endParaRPr lang="en-US" sz="1800" b="1"/>
        </a:p>
      </dgm:t>
    </dgm:pt>
    <dgm:pt modelId="{127ECF42-25AA-40C9-90BC-F1BABD68BDB9}">
      <dgm:prSet phldrT="[Text]" custT="1"/>
      <dgm:spPr/>
      <dgm:t>
        <a:bodyPr/>
        <a:lstStyle/>
        <a:p>
          <a:r>
            <a:rPr lang="en-US" sz="1800" b="1" dirty="0"/>
            <a:t>Processes</a:t>
          </a:r>
          <a:endParaRPr lang="en-US" sz="1200" b="1" dirty="0"/>
        </a:p>
      </dgm:t>
    </dgm:pt>
    <dgm:pt modelId="{EDC0ACB1-09F8-4A38-90A7-37896B63A0CF}" type="parTrans" cxnId="{AF702572-3500-4EB0-9384-19C2B6D07F34}">
      <dgm:prSet/>
      <dgm:spPr/>
      <dgm:t>
        <a:bodyPr/>
        <a:lstStyle/>
        <a:p>
          <a:endParaRPr lang="en-US" sz="1800" b="1"/>
        </a:p>
      </dgm:t>
    </dgm:pt>
    <dgm:pt modelId="{D18E40B8-1CF6-4270-9A52-0E2FA1999C48}" type="sibTrans" cxnId="{AF702572-3500-4EB0-9384-19C2B6D07F34}">
      <dgm:prSet/>
      <dgm:spPr/>
      <dgm:t>
        <a:bodyPr/>
        <a:lstStyle/>
        <a:p>
          <a:endParaRPr lang="en-US" sz="1800" b="1"/>
        </a:p>
      </dgm:t>
    </dgm:pt>
    <dgm:pt modelId="{9FB5A36A-BFB0-4227-AA6F-BD685317C4B9}">
      <dgm:prSet phldrT="[Text]" custT="1"/>
      <dgm:spPr/>
      <dgm:t>
        <a:bodyPr/>
        <a:lstStyle/>
        <a:p>
          <a:r>
            <a:rPr lang="en-US" sz="2000" b="1" dirty="0"/>
            <a:t>Rules</a:t>
          </a:r>
        </a:p>
        <a:p>
          <a:r>
            <a:rPr lang="en-US" sz="2000" b="1" dirty="0"/>
            <a:t>Policies</a:t>
          </a:r>
        </a:p>
      </dgm:t>
    </dgm:pt>
    <dgm:pt modelId="{A7EC1B44-B6AB-4EBC-A9B9-87DBC2F93E06}" type="parTrans" cxnId="{705F2810-01D1-4750-B269-7D979887512F}">
      <dgm:prSet/>
      <dgm:spPr/>
      <dgm:t>
        <a:bodyPr/>
        <a:lstStyle/>
        <a:p>
          <a:endParaRPr lang="en-US" sz="1800" b="1"/>
        </a:p>
      </dgm:t>
    </dgm:pt>
    <dgm:pt modelId="{BDB765A7-51F1-4DD0-B4AF-179DA3BE9650}" type="sibTrans" cxnId="{705F2810-01D1-4750-B269-7D979887512F}">
      <dgm:prSet/>
      <dgm:spPr/>
      <dgm:t>
        <a:bodyPr/>
        <a:lstStyle/>
        <a:p>
          <a:endParaRPr lang="en-US" sz="1800" b="1"/>
        </a:p>
      </dgm:t>
    </dgm:pt>
    <dgm:pt modelId="{802C519B-FA1E-457D-BBDA-4847E63F5343}">
      <dgm:prSet phldrT="[Text]" custT="1"/>
      <dgm:spPr/>
      <dgm:t>
        <a:bodyPr/>
        <a:lstStyle/>
        <a:p>
          <a:r>
            <a:rPr lang="en-US" sz="1600" b="1" dirty="0"/>
            <a:t>Procedures</a:t>
          </a:r>
        </a:p>
      </dgm:t>
    </dgm:pt>
    <dgm:pt modelId="{F7BD0BEE-4D88-41B7-940C-47F5984B0235}" type="parTrans" cxnId="{C7821B55-67B8-4D55-ADB2-E7CADC765869}">
      <dgm:prSet/>
      <dgm:spPr/>
      <dgm:t>
        <a:bodyPr/>
        <a:lstStyle/>
        <a:p>
          <a:endParaRPr lang="en-US" sz="1800" b="1"/>
        </a:p>
      </dgm:t>
    </dgm:pt>
    <dgm:pt modelId="{D6C76198-B644-4C26-A3A1-AA72B8F39F00}" type="sibTrans" cxnId="{C7821B55-67B8-4D55-ADB2-E7CADC765869}">
      <dgm:prSet/>
      <dgm:spPr/>
      <dgm:t>
        <a:bodyPr/>
        <a:lstStyle/>
        <a:p>
          <a:endParaRPr lang="en-US" sz="1800" b="1"/>
        </a:p>
      </dgm:t>
    </dgm:pt>
    <dgm:pt modelId="{AC146CD8-C5AC-4A1A-B135-28D15B9659E2}">
      <dgm:prSet phldrT="[Text]" custT="1"/>
      <dgm:spPr/>
      <dgm:t>
        <a:bodyPr/>
        <a:lstStyle/>
        <a:p>
          <a:r>
            <a:rPr lang="en-US" sz="2000" b="1" dirty="0"/>
            <a:t>Norms</a:t>
          </a:r>
        </a:p>
      </dgm:t>
    </dgm:pt>
    <dgm:pt modelId="{FBEFCF89-61DB-4690-866D-267F20F9C118}" type="parTrans" cxnId="{28E9FD9F-C716-4883-B03D-77D81287E679}">
      <dgm:prSet/>
      <dgm:spPr/>
      <dgm:t>
        <a:bodyPr/>
        <a:lstStyle/>
        <a:p>
          <a:endParaRPr lang="en-US" sz="1800" b="1"/>
        </a:p>
      </dgm:t>
    </dgm:pt>
    <dgm:pt modelId="{89870CC1-6A6F-4762-98EC-4EF01D61A83F}" type="sibTrans" cxnId="{28E9FD9F-C716-4883-B03D-77D81287E679}">
      <dgm:prSet/>
      <dgm:spPr/>
      <dgm:t>
        <a:bodyPr/>
        <a:lstStyle/>
        <a:p>
          <a:endParaRPr lang="en-US" sz="1800" b="1"/>
        </a:p>
      </dgm:t>
    </dgm:pt>
    <dgm:pt modelId="{A3D68F8C-A2FA-4DF8-909B-C94ED82C6815}">
      <dgm:prSet phldrT="[Text]" custT="1"/>
      <dgm:spPr/>
      <dgm:t>
        <a:bodyPr/>
        <a:lstStyle/>
        <a:p>
          <a:r>
            <a:rPr lang="en-US" sz="1500" b="1" dirty="0"/>
            <a:t>Relationships</a:t>
          </a:r>
        </a:p>
      </dgm:t>
    </dgm:pt>
    <dgm:pt modelId="{DE3AC8CF-330D-4659-AEFD-3A3DA28FFCAB}" type="parTrans" cxnId="{34A74277-E596-415E-9427-84E58E5DD000}">
      <dgm:prSet/>
      <dgm:spPr/>
      <dgm:t>
        <a:bodyPr/>
        <a:lstStyle/>
        <a:p>
          <a:endParaRPr lang="en-US" sz="1800" b="1"/>
        </a:p>
      </dgm:t>
    </dgm:pt>
    <dgm:pt modelId="{02C2D4D9-B5D6-402D-9848-6DA24BAE0CD6}" type="sibTrans" cxnId="{34A74277-E596-415E-9427-84E58E5DD000}">
      <dgm:prSet/>
      <dgm:spPr/>
      <dgm:t>
        <a:bodyPr/>
        <a:lstStyle/>
        <a:p>
          <a:endParaRPr lang="en-US" sz="1800" b="1"/>
        </a:p>
      </dgm:t>
    </dgm:pt>
    <dgm:pt modelId="{3C04E7BE-A641-4238-B0CF-DFB39537C570}">
      <dgm:prSet phldrT="[Text]" custT="1"/>
      <dgm:spPr/>
      <dgm:t>
        <a:bodyPr/>
        <a:lstStyle/>
        <a:p>
          <a:r>
            <a:rPr lang="en-US" sz="2000" b="1" dirty="0"/>
            <a:t>Systems</a:t>
          </a:r>
          <a:endParaRPr lang="en-US" sz="1400" b="1" dirty="0"/>
        </a:p>
      </dgm:t>
    </dgm:pt>
    <dgm:pt modelId="{75BF5805-35F4-44A7-B82C-6356652B4193}" type="parTrans" cxnId="{69D26E0C-DB46-4779-88A1-B0C49C6F38B0}">
      <dgm:prSet/>
      <dgm:spPr/>
      <dgm:t>
        <a:bodyPr/>
        <a:lstStyle/>
        <a:p>
          <a:endParaRPr lang="en-US" sz="1800" b="1"/>
        </a:p>
      </dgm:t>
    </dgm:pt>
    <dgm:pt modelId="{BF56F38F-4C8C-48DC-8130-68EFDA21130E}" type="sibTrans" cxnId="{69D26E0C-DB46-4779-88A1-B0C49C6F38B0}">
      <dgm:prSet/>
      <dgm:spPr/>
      <dgm:t>
        <a:bodyPr/>
        <a:lstStyle/>
        <a:p>
          <a:endParaRPr lang="en-US" sz="1800" b="1"/>
        </a:p>
      </dgm:t>
    </dgm:pt>
    <dgm:pt modelId="{87B0173F-675D-46D1-9E62-999535984AC2}" type="pres">
      <dgm:prSet presAssocID="{105B2DA3-DD16-482A-8507-4202CFD1EDF8}" presName="Name0" presStyleCnt="0">
        <dgm:presLayoutVars>
          <dgm:chMax val="1"/>
          <dgm:chPref val="1"/>
          <dgm:dir/>
          <dgm:animOne val="branch"/>
          <dgm:animLvl val="lvl"/>
        </dgm:presLayoutVars>
      </dgm:prSet>
      <dgm:spPr/>
    </dgm:pt>
    <dgm:pt modelId="{711929C7-2CFF-48BF-A09E-F5602B58F2B7}" type="pres">
      <dgm:prSet presAssocID="{4C185CFC-D500-455A-9ECE-772F9C6DE0B9}" presName="Parent" presStyleLbl="node0" presStyleIdx="0" presStyleCnt="1" custScaleX="105816">
        <dgm:presLayoutVars>
          <dgm:chMax val="6"/>
          <dgm:chPref val="6"/>
        </dgm:presLayoutVars>
      </dgm:prSet>
      <dgm:spPr/>
    </dgm:pt>
    <dgm:pt modelId="{E9B5AED5-48BA-4FCA-9563-BBE71DD839CB}" type="pres">
      <dgm:prSet presAssocID="{127ECF42-25AA-40C9-90BC-F1BABD68BDB9}" presName="Accent1" presStyleCnt="0"/>
      <dgm:spPr/>
    </dgm:pt>
    <dgm:pt modelId="{15EECB3F-24F0-4D60-9E88-C762EB3F8FAE}" type="pres">
      <dgm:prSet presAssocID="{127ECF42-25AA-40C9-90BC-F1BABD68BDB9}" presName="Accent" presStyleLbl="bgShp" presStyleIdx="0" presStyleCnt="6"/>
      <dgm:spPr/>
    </dgm:pt>
    <dgm:pt modelId="{23ABACE3-48F6-43F9-9520-3059017D831A}" type="pres">
      <dgm:prSet presAssocID="{127ECF42-25AA-40C9-90BC-F1BABD68BDB9}" presName="Child1" presStyleLbl="node1" presStyleIdx="0" presStyleCnt="6">
        <dgm:presLayoutVars>
          <dgm:chMax val="0"/>
          <dgm:chPref val="0"/>
          <dgm:bulletEnabled val="1"/>
        </dgm:presLayoutVars>
      </dgm:prSet>
      <dgm:spPr/>
    </dgm:pt>
    <dgm:pt modelId="{15AC36EE-A95A-4514-AE47-940304A10089}" type="pres">
      <dgm:prSet presAssocID="{9FB5A36A-BFB0-4227-AA6F-BD685317C4B9}" presName="Accent2" presStyleCnt="0"/>
      <dgm:spPr/>
    </dgm:pt>
    <dgm:pt modelId="{2C73D2A2-A052-4350-BD25-5732022C06F1}" type="pres">
      <dgm:prSet presAssocID="{9FB5A36A-BFB0-4227-AA6F-BD685317C4B9}" presName="Accent" presStyleLbl="bgShp" presStyleIdx="1" presStyleCnt="6"/>
      <dgm:spPr/>
    </dgm:pt>
    <dgm:pt modelId="{957BD3A0-5F5B-4434-9720-836CEFD7E8C9}" type="pres">
      <dgm:prSet presAssocID="{9FB5A36A-BFB0-4227-AA6F-BD685317C4B9}" presName="Child2" presStyleLbl="node1" presStyleIdx="1" presStyleCnt="6">
        <dgm:presLayoutVars>
          <dgm:chMax val="0"/>
          <dgm:chPref val="0"/>
          <dgm:bulletEnabled val="1"/>
        </dgm:presLayoutVars>
      </dgm:prSet>
      <dgm:spPr/>
    </dgm:pt>
    <dgm:pt modelId="{8FDC1A8F-9D35-45CE-B375-345928C19803}" type="pres">
      <dgm:prSet presAssocID="{802C519B-FA1E-457D-BBDA-4847E63F5343}" presName="Accent3" presStyleCnt="0"/>
      <dgm:spPr/>
    </dgm:pt>
    <dgm:pt modelId="{66101AAD-A7C1-48CB-AFFF-6A7D0DF7677D}" type="pres">
      <dgm:prSet presAssocID="{802C519B-FA1E-457D-BBDA-4847E63F5343}" presName="Accent" presStyleLbl="bgShp" presStyleIdx="2" presStyleCnt="6"/>
      <dgm:spPr/>
    </dgm:pt>
    <dgm:pt modelId="{4ECFEDD5-EBF5-43DE-A75E-B112F3CBDCBA}" type="pres">
      <dgm:prSet presAssocID="{802C519B-FA1E-457D-BBDA-4847E63F5343}" presName="Child3" presStyleLbl="node1" presStyleIdx="2" presStyleCnt="6">
        <dgm:presLayoutVars>
          <dgm:chMax val="0"/>
          <dgm:chPref val="0"/>
          <dgm:bulletEnabled val="1"/>
        </dgm:presLayoutVars>
      </dgm:prSet>
      <dgm:spPr/>
    </dgm:pt>
    <dgm:pt modelId="{D27ABA95-D0B2-4473-9BF0-71E7AD3774AD}" type="pres">
      <dgm:prSet presAssocID="{AC146CD8-C5AC-4A1A-B135-28D15B9659E2}" presName="Accent4" presStyleCnt="0"/>
      <dgm:spPr/>
    </dgm:pt>
    <dgm:pt modelId="{70AA1BF1-509C-4A8D-BCAE-B0F0B4A3CACD}" type="pres">
      <dgm:prSet presAssocID="{AC146CD8-C5AC-4A1A-B135-28D15B9659E2}" presName="Accent" presStyleLbl="bgShp" presStyleIdx="3" presStyleCnt="6"/>
      <dgm:spPr/>
    </dgm:pt>
    <dgm:pt modelId="{E36407A2-50BB-4FE3-9EF4-A5FED3B9B215}" type="pres">
      <dgm:prSet presAssocID="{AC146CD8-C5AC-4A1A-B135-28D15B9659E2}" presName="Child4" presStyleLbl="node1" presStyleIdx="3" presStyleCnt="6">
        <dgm:presLayoutVars>
          <dgm:chMax val="0"/>
          <dgm:chPref val="0"/>
          <dgm:bulletEnabled val="1"/>
        </dgm:presLayoutVars>
      </dgm:prSet>
      <dgm:spPr/>
    </dgm:pt>
    <dgm:pt modelId="{26ABE640-97F0-418A-B095-5CF82841E357}" type="pres">
      <dgm:prSet presAssocID="{A3D68F8C-A2FA-4DF8-909B-C94ED82C6815}" presName="Accent5" presStyleCnt="0"/>
      <dgm:spPr/>
    </dgm:pt>
    <dgm:pt modelId="{803B47B9-E5A8-45F6-ACC4-CF0069AAEA29}" type="pres">
      <dgm:prSet presAssocID="{A3D68F8C-A2FA-4DF8-909B-C94ED82C6815}" presName="Accent" presStyleLbl="bgShp" presStyleIdx="4" presStyleCnt="6"/>
      <dgm:spPr/>
    </dgm:pt>
    <dgm:pt modelId="{C2FBC7DC-0FF7-4622-8CA0-0495ED456924}" type="pres">
      <dgm:prSet presAssocID="{A3D68F8C-A2FA-4DF8-909B-C94ED82C6815}" presName="Child5" presStyleLbl="node1" presStyleIdx="4" presStyleCnt="6" custScaleX="105561">
        <dgm:presLayoutVars>
          <dgm:chMax val="0"/>
          <dgm:chPref val="0"/>
          <dgm:bulletEnabled val="1"/>
        </dgm:presLayoutVars>
      </dgm:prSet>
      <dgm:spPr/>
    </dgm:pt>
    <dgm:pt modelId="{29D84C9A-7143-444F-9B0E-1084EF739FC3}" type="pres">
      <dgm:prSet presAssocID="{3C04E7BE-A641-4238-B0CF-DFB39537C570}" presName="Accent6" presStyleCnt="0"/>
      <dgm:spPr/>
    </dgm:pt>
    <dgm:pt modelId="{1190B65B-C2F4-4AD5-8A61-364B24BAE980}" type="pres">
      <dgm:prSet presAssocID="{3C04E7BE-A641-4238-B0CF-DFB39537C570}" presName="Accent" presStyleLbl="bgShp" presStyleIdx="5" presStyleCnt="6"/>
      <dgm:spPr/>
    </dgm:pt>
    <dgm:pt modelId="{843A6FE3-DF18-4B00-B304-C524F3C43025}" type="pres">
      <dgm:prSet presAssocID="{3C04E7BE-A641-4238-B0CF-DFB39537C570}" presName="Child6" presStyleLbl="node1" presStyleIdx="5" presStyleCnt="6">
        <dgm:presLayoutVars>
          <dgm:chMax val="0"/>
          <dgm:chPref val="0"/>
          <dgm:bulletEnabled val="1"/>
        </dgm:presLayoutVars>
      </dgm:prSet>
      <dgm:spPr/>
    </dgm:pt>
  </dgm:ptLst>
  <dgm:cxnLst>
    <dgm:cxn modelId="{B0506400-5CB1-4E22-B52A-F21DCA51F9D8}" type="presOf" srcId="{A3D68F8C-A2FA-4DF8-909B-C94ED82C6815}" destId="{C2FBC7DC-0FF7-4622-8CA0-0495ED456924}" srcOrd="0" destOrd="0" presId="urn:microsoft.com/office/officeart/2011/layout/HexagonRadial"/>
    <dgm:cxn modelId="{69D26E0C-DB46-4779-88A1-B0C49C6F38B0}" srcId="{4C185CFC-D500-455A-9ECE-772F9C6DE0B9}" destId="{3C04E7BE-A641-4238-B0CF-DFB39537C570}" srcOrd="5" destOrd="0" parTransId="{75BF5805-35F4-44A7-B82C-6356652B4193}" sibTransId="{BF56F38F-4C8C-48DC-8130-68EFDA21130E}"/>
    <dgm:cxn modelId="{705F2810-01D1-4750-B269-7D979887512F}" srcId="{4C185CFC-D500-455A-9ECE-772F9C6DE0B9}" destId="{9FB5A36A-BFB0-4227-AA6F-BD685317C4B9}" srcOrd="1" destOrd="0" parTransId="{A7EC1B44-B6AB-4EBC-A9B9-87DBC2F93E06}" sibTransId="{BDB765A7-51F1-4DD0-B4AF-179DA3BE9650}"/>
    <dgm:cxn modelId="{FFFBE610-73FA-49CC-A254-2788AFB37016}" srcId="{105B2DA3-DD16-482A-8507-4202CFD1EDF8}" destId="{4C185CFC-D500-455A-9ECE-772F9C6DE0B9}" srcOrd="0" destOrd="0" parTransId="{56509435-CCD2-4613-8647-8B745E1B35A4}" sibTransId="{2D8529E1-AB45-45D1-AF69-34BC9E131474}"/>
    <dgm:cxn modelId="{0B40471E-0600-4CA7-988D-61E21AE104AC}" type="presOf" srcId="{802C519B-FA1E-457D-BBDA-4847E63F5343}" destId="{4ECFEDD5-EBF5-43DE-A75E-B112F3CBDCBA}" srcOrd="0" destOrd="0" presId="urn:microsoft.com/office/officeart/2011/layout/HexagonRadial"/>
    <dgm:cxn modelId="{208FF94B-D888-4094-9F26-98EEE0C28107}" type="presOf" srcId="{105B2DA3-DD16-482A-8507-4202CFD1EDF8}" destId="{87B0173F-675D-46D1-9E62-999535984AC2}" srcOrd="0" destOrd="0" presId="urn:microsoft.com/office/officeart/2011/layout/HexagonRadial"/>
    <dgm:cxn modelId="{432B6C4F-B141-4654-9441-6D387F024D81}" type="presOf" srcId="{3C04E7BE-A641-4238-B0CF-DFB39537C570}" destId="{843A6FE3-DF18-4B00-B304-C524F3C43025}" srcOrd="0" destOrd="0" presId="urn:microsoft.com/office/officeart/2011/layout/HexagonRadial"/>
    <dgm:cxn modelId="{E8728C4F-7CE1-4E8B-96ED-AEE0EFC73450}" type="presOf" srcId="{4C185CFC-D500-455A-9ECE-772F9C6DE0B9}" destId="{711929C7-2CFF-48BF-A09E-F5602B58F2B7}" srcOrd="0" destOrd="0" presId="urn:microsoft.com/office/officeart/2011/layout/HexagonRadial"/>
    <dgm:cxn modelId="{AF702572-3500-4EB0-9384-19C2B6D07F34}" srcId="{4C185CFC-D500-455A-9ECE-772F9C6DE0B9}" destId="{127ECF42-25AA-40C9-90BC-F1BABD68BDB9}" srcOrd="0" destOrd="0" parTransId="{EDC0ACB1-09F8-4A38-90A7-37896B63A0CF}" sibTransId="{D18E40B8-1CF6-4270-9A52-0E2FA1999C48}"/>
    <dgm:cxn modelId="{C7821B55-67B8-4D55-ADB2-E7CADC765869}" srcId="{4C185CFC-D500-455A-9ECE-772F9C6DE0B9}" destId="{802C519B-FA1E-457D-BBDA-4847E63F5343}" srcOrd="2" destOrd="0" parTransId="{F7BD0BEE-4D88-41B7-940C-47F5984B0235}" sibTransId="{D6C76198-B644-4C26-A3A1-AA72B8F39F00}"/>
    <dgm:cxn modelId="{34A74277-E596-415E-9427-84E58E5DD000}" srcId="{4C185CFC-D500-455A-9ECE-772F9C6DE0B9}" destId="{A3D68F8C-A2FA-4DF8-909B-C94ED82C6815}" srcOrd="4" destOrd="0" parTransId="{DE3AC8CF-330D-4659-AEFD-3A3DA28FFCAB}" sibTransId="{02C2D4D9-B5D6-402D-9848-6DA24BAE0CD6}"/>
    <dgm:cxn modelId="{BB4B3094-08EF-4B3E-ACF9-36FED462DA4B}" type="presOf" srcId="{127ECF42-25AA-40C9-90BC-F1BABD68BDB9}" destId="{23ABACE3-48F6-43F9-9520-3059017D831A}" srcOrd="0" destOrd="0" presId="urn:microsoft.com/office/officeart/2011/layout/HexagonRadial"/>
    <dgm:cxn modelId="{28E9FD9F-C716-4883-B03D-77D81287E679}" srcId="{4C185CFC-D500-455A-9ECE-772F9C6DE0B9}" destId="{AC146CD8-C5AC-4A1A-B135-28D15B9659E2}" srcOrd="3" destOrd="0" parTransId="{FBEFCF89-61DB-4690-866D-267F20F9C118}" sibTransId="{89870CC1-6A6F-4762-98EC-4EF01D61A83F}"/>
    <dgm:cxn modelId="{AB0A5FA8-47C1-403A-943E-4C609988EB9F}" type="presOf" srcId="{9FB5A36A-BFB0-4227-AA6F-BD685317C4B9}" destId="{957BD3A0-5F5B-4434-9720-836CEFD7E8C9}" srcOrd="0" destOrd="0" presId="urn:microsoft.com/office/officeart/2011/layout/HexagonRadial"/>
    <dgm:cxn modelId="{2448F6B8-3DA9-41B5-8E42-FCCD7B47BD98}" type="presOf" srcId="{AC146CD8-C5AC-4A1A-B135-28D15B9659E2}" destId="{E36407A2-50BB-4FE3-9EF4-A5FED3B9B215}" srcOrd="0" destOrd="0" presId="urn:microsoft.com/office/officeart/2011/layout/HexagonRadial"/>
    <dgm:cxn modelId="{A67CCEF1-E105-4CB5-816F-E9717B312E19}" type="presParOf" srcId="{87B0173F-675D-46D1-9E62-999535984AC2}" destId="{711929C7-2CFF-48BF-A09E-F5602B58F2B7}" srcOrd="0" destOrd="0" presId="urn:microsoft.com/office/officeart/2011/layout/HexagonRadial"/>
    <dgm:cxn modelId="{A7FAED36-DEBA-4384-AD35-284501A91908}" type="presParOf" srcId="{87B0173F-675D-46D1-9E62-999535984AC2}" destId="{E9B5AED5-48BA-4FCA-9563-BBE71DD839CB}" srcOrd="1" destOrd="0" presId="urn:microsoft.com/office/officeart/2011/layout/HexagonRadial"/>
    <dgm:cxn modelId="{1584B722-53D6-4A24-9366-A8FB95D7DED3}" type="presParOf" srcId="{E9B5AED5-48BA-4FCA-9563-BBE71DD839CB}" destId="{15EECB3F-24F0-4D60-9E88-C762EB3F8FAE}" srcOrd="0" destOrd="0" presId="urn:microsoft.com/office/officeart/2011/layout/HexagonRadial"/>
    <dgm:cxn modelId="{BBCB2CD3-B129-4F10-A75C-DE4654CC53B3}" type="presParOf" srcId="{87B0173F-675D-46D1-9E62-999535984AC2}" destId="{23ABACE3-48F6-43F9-9520-3059017D831A}" srcOrd="2" destOrd="0" presId="urn:microsoft.com/office/officeart/2011/layout/HexagonRadial"/>
    <dgm:cxn modelId="{E2985579-E586-4C17-8735-280E1FDE6E82}" type="presParOf" srcId="{87B0173F-675D-46D1-9E62-999535984AC2}" destId="{15AC36EE-A95A-4514-AE47-940304A10089}" srcOrd="3" destOrd="0" presId="urn:microsoft.com/office/officeart/2011/layout/HexagonRadial"/>
    <dgm:cxn modelId="{D675112F-EF94-4416-B4B2-16125C236AFB}" type="presParOf" srcId="{15AC36EE-A95A-4514-AE47-940304A10089}" destId="{2C73D2A2-A052-4350-BD25-5732022C06F1}" srcOrd="0" destOrd="0" presId="urn:microsoft.com/office/officeart/2011/layout/HexagonRadial"/>
    <dgm:cxn modelId="{A50C9424-5D7E-4D17-AECA-C1D65B01C3CE}" type="presParOf" srcId="{87B0173F-675D-46D1-9E62-999535984AC2}" destId="{957BD3A0-5F5B-4434-9720-836CEFD7E8C9}" srcOrd="4" destOrd="0" presId="urn:microsoft.com/office/officeart/2011/layout/HexagonRadial"/>
    <dgm:cxn modelId="{5B7ACC3B-0690-4104-94CF-4052589DECA7}" type="presParOf" srcId="{87B0173F-675D-46D1-9E62-999535984AC2}" destId="{8FDC1A8F-9D35-45CE-B375-345928C19803}" srcOrd="5" destOrd="0" presId="urn:microsoft.com/office/officeart/2011/layout/HexagonRadial"/>
    <dgm:cxn modelId="{FBFB0169-2AF2-41FC-B09F-5541A09F6951}" type="presParOf" srcId="{8FDC1A8F-9D35-45CE-B375-345928C19803}" destId="{66101AAD-A7C1-48CB-AFFF-6A7D0DF7677D}" srcOrd="0" destOrd="0" presId="urn:microsoft.com/office/officeart/2011/layout/HexagonRadial"/>
    <dgm:cxn modelId="{CBECFCFE-3D25-4FE0-8E01-F585B9E483FE}" type="presParOf" srcId="{87B0173F-675D-46D1-9E62-999535984AC2}" destId="{4ECFEDD5-EBF5-43DE-A75E-B112F3CBDCBA}" srcOrd="6" destOrd="0" presId="urn:microsoft.com/office/officeart/2011/layout/HexagonRadial"/>
    <dgm:cxn modelId="{76FA9FDD-C148-4B86-8C2D-0BAB0EAC8F06}" type="presParOf" srcId="{87B0173F-675D-46D1-9E62-999535984AC2}" destId="{D27ABA95-D0B2-4473-9BF0-71E7AD3774AD}" srcOrd="7" destOrd="0" presId="urn:microsoft.com/office/officeart/2011/layout/HexagonRadial"/>
    <dgm:cxn modelId="{7F849E08-7B79-449F-B140-B548F1ECB75D}" type="presParOf" srcId="{D27ABA95-D0B2-4473-9BF0-71E7AD3774AD}" destId="{70AA1BF1-509C-4A8D-BCAE-B0F0B4A3CACD}" srcOrd="0" destOrd="0" presId="urn:microsoft.com/office/officeart/2011/layout/HexagonRadial"/>
    <dgm:cxn modelId="{341557F4-FB1B-4B99-942B-C184F64C9459}" type="presParOf" srcId="{87B0173F-675D-46D1-9E62-999535984AC2}" destId="{E36407A2-50BB-4FE3-9EF4-A5FED3B9B215}" srcOrd="8" destOrd="0" presId="urn:microsoft.com/office/officeart/2011/layout/HexagonRadial"/>
    <dgm:cxn modelId="{66D3C4EE-61EB-494E-9A31-B5E22D7D88CF}" type="presParOf" srcId="{87B0173F-675D-46D1-9E62-999535984AC2}" destId="{26ABE640-97F0-418A-B095-5CF82841E357}" srcOrd="9" destOrd="0" presId="urn:microsoft.com/office/officeart/2011/layout/HexagonRadial"/>
    <dgm:cxn modelId="{08601CAB-8BB8-425C-8219-7414A6CBD00F}" type="presParOf" srcId="{26ABE640-97F0-418A-B095-5CF82841E357}" destId="{803B47B9-E5A8-45F6-ACC4-CF0069AAEA29}" srcOrd="0" destOrd="0" presId="urn:microsoft.com/office/officeart/2011/layout/HexagonRadial"/>
    <dgm:cxn modelId="{5C9B3119-2185-4C1E-B4B4-421B9777FEDF}" type="presParOf" srcId="{87B0173F-675D-46D1-9E62-999535984AC2}" destId="{C2FBC7DC-0FF7-4622-8CA0-0495ED456924}" srcOrd="10" destOrd="0" presId="urn:microsoft.com/office/officeart/2011/layout/HexagonRadial"/>
    <dgm:cxn modelId="{6470039C-AE2B-40CE-8C82-5D032C879D04}" type="presParOf" srcId="{87B0173F-675D-46D1-9E62-999535984AC2}" destId="{29D84C9A-7143-444F-9B0E-1084EF739FC3}" srcOrd="11" destOrd="0" presId="urn:microsoft.com/office/officeart/2011/layout/HexagonRadial"/>
    <dgm:cxn modelId="{6D77B548-BBC6-4710-874F-9DA3DA74CE66}" type="presParOf" srcId="{29D84C9A-7143-444F-9B0E-1084EF739FC3}" destId="{1190B65B-C2F4-4AD5-8A61-364B24BAE980}" srcOrd="0" destOrd="0" presId="urn:microsoft.com/office/officeart/2011/layout/HexagonRadial"/>
    <dgm:cxn modelId="{C237101F-B2A7-4034-8FD2-BFEA70641218}" type="presParOf" srcId="{87B0173F-675D-46D1-9E62-999535984AC2}" destId="{843A6FE3-DF18-4B00-B304-C524F3C43025}"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194401C-7897-412C-ADB6-DAA2D32FDD56}" type="doc">
      <dgm:prSet loTypeId="urn:microsoft.com/office/officeart/2005/8/layout/rings+Icon" loCatId="officeonline" qsTypeId="urn:microsoft.com/office/officeart/2005/8/quickstyle/simple1" qsCatId="simple" csTypeId="urn:microsoft.com/office/officeart/2005/8/colors/accent1_2" csCatId="accent1" phldr="1"/>
      <dgm:spPr/>
    </dgm:pt>
    <dgm:pt modelId="{365E2E17-D198-473F-A7BB-325B9280B3FD}">
      <dgm:prSet phldrT="[Text]" custT="1"/>
      <dgm:spPr/>
      <dgm:t>
        <a:bodyPr/>
        <a:lstStyle/>
        <a:p>
          <a:pPr>
            <a:lnSpc>
              <a:spcPct val="100000"/>
            </a:lnSpc>
            <a:spcAft>
              <a:spcPct val="35000"/>
            </a:spcAft>
          </a:pPr>
          <a:endParaRPr lang="en-US" sz="2000" b="1" dirty="0"/>
        </a:p>
        <a:p>
          <a:pPr>
            <a:lnSpc>
              <a:spcPct val="100000"/>
            </a:lnSpc>
            <a:spcAft>
              <a:spcPct val="35000"/>
            </a:spcAft>
          </a:pPr>
          <a:r>
            <a:rPr lang="en-US" sz="2000" b="1" dirty="0"/>
            <a:t>SUPPORTIVE</a:t>
          </a:r>
        </a:p>
        <a:p>
          <a:pPr>
            <a:lnSpc>
              <a:spcPct val="100000"/>
            </a:lnSpc>
            <a:spcAft>
              <a:spcPct val="35000"/>
            </a:spcAft>
          </a:pPr>
          <a:r>
            <a:rPr lang="en-US" sz="1600" b="1" dirty="0"/>
            <a:t>Consultative Role</a:t>
          </a:r>
        </a:p>
        <a:p>
          <a:pPr>
            <a:lnSpc>
              <a:spcPct val="100000"/>
            </a:lnSpc>
            <a:spcAft>
              <a:spcPct val="35000"/>
            </a:spcAft>
          </a:pPr>
          <a:r>
            <a:rPr lang="en-US" sz="1600" b="1" dirty="0"/>
            <a:t>Templates, Training              </a:t>
          </a:r>
          <a:r>
            <a:rPr lang="en-US" sz="1600" b="1" dirty="0">
              <a:solidFill>
                <a:srgbClr val="FF0000"/>
              </a:solidFill>
            </a:rPr>
            <a:t>Low Influence </a:t>
          </a:r>
          <a:r>
            <a:rPr lang="en-US" sz="3600" b="1" dirty="0">
              <a:solidFill>
                <a:srgbClr val="FF0000"/>
              </a:solidFill>
            </a:rPr>
            <a:t> </a:t>
          </a:r>
          <a:endParaRPr lang="en-US" sz="3200" b="1" dirty="0">
            <a:solidFill>
              <a:srgbClr val="FF0000"/>
            </a:solidFill>
          </a:endParaRPr>
        </a:p>
      </dgm:t>
    </dgm:pt>
    <dgm:pt modelId="{3A3BCC26-26EF-43F2-95D3-5CD9708A6C53}" type="parTrans" cxnId="{CB44CB49-9C25-4B20-8D84-C1FD9651060A}">
      <dgm:prSet/>
      <dgm:spPr/>
      <dgm:t>
        <a:bodyPr/>
        <a:lstStyle/>
        <a:p>
          <a:endParaRPr lang="en-US" sz="2000"/>
        </a:p>
      </dgm:t>
    </dgm:pt>
    <dgm:pt modelId="{9B170856-4CE4-48F2-931D-4EFACBC505A7}" type="sibTrans" cxnId="{CB44CB49-9C25-4B20-8D84-C1FD9651060A}">
      <dgm:prSet/>
      <dgm:spPr/>
      <dgm:t>
        <a:bodyPr/>
        <a:lstStyle/>
        <a:p>
          <a:endParaRPr lang="en-US" sz="2000"/>
        </a:p>
      </dgm:t>
    </dgm:pt>
    <dgm:pt modelId="{A612C23B-42C8-40A9-8EEE-C504820A169A}">
      <dgm:prSet phldrT="[Text]" custT="1"/>
      <dgm:spPr/>
      <dgm:t>
        <a:bodyPr/>
        <a:lstStyle/>
        <a:p>
          <a:r>
            <a:rPr lang="en-US" sz="2000" b="1" dirty="0"/>
            <a:t>DIRECTIVE</a:t>
          </a:r>
        </a:p>
        <a:p>
          <a:r>
            <a:rPr lang="en-US" sz="1600" b="1" dirty="0"/>
            <a:t>Control by Direct Mgmt.</a:t>
          </a:r>
        </a:p>
        <a:p>
          <a:r>
            <a:rPr lang="en-US" sz="1600" b="1" dirty="0"/>
            <a:t>Assigning PMs</a:t>
          </a:r>
        </a:p>
        <a:p>
          <a:r>
            <a:rPr lang="en-US" sz="1600" b="1" dirty="0">
              <a:solidFill>
                <a:srgbClr val="FF0000"/>
              </a:solidFill>
            </a:rPr>
            <a:t>High Influence</a:t>
          </a:r>
        </a:p>
      </dgm:t>
    </dgm:pt>
    <dgm:pt modelId="{C85910C9-8048-44A7-A902-4F4550D141DA}" type="parTrans" cxnId="{88AD32DF-B108-4B9C-A618-8038D0FFF85C}">
      <dgm:prSet/>
      <dgm:spPr/>
      <dgm:t>
        <a:bodyPr/>
        <a:lstStyle/>
        <a:p>
          <a:endParaRPr lang="en-US" sz="2000"/>
        </a:p>
      </dgm:t>
    </dgm:pt>
    <dgm:pt modelId="{DE65DEAB-0346-421D-8B45-AEB602636EFD}" type="sibTrans" cxnId="{88AD32DF-B108-4B9C-A618-8038D0FFF85C}">
      <dgm:prSet/>
      <dgm:spPr/>
      <dgm:t>
        <a:bodyPr/>
        <a:lstStyle/>
        <a:p>
          <a:endParaRPr lang="en-US" sz="2000"/>
        </a:p>
      </dgm:t>
    </dgm:pt>
    <dgm:pt modelId="{4B1DD6C3-2DE9-4771-BF07-25ED78633397}">
      <dgm:prSet phldrT="[Text]" custT="1"/>
      <dgm:spPr/>
      <dgm:t>
        <a:bodyPr/>
        <a:lstStyle/>
        <a:p>
          <a:endParaRPr lang="en-US" sz="2000" b="1" dirty="0"/>
        </a:p>
        <a:p>
          <a:r>
            <a:rPr lang="en-US" sz="2000" b="1" dirty="0"/>
            <a:t>CONTROLLING</a:t>
          </a:r>
        </a:p>
        <a:p>
          <a:r>
            <a:rPr lang="en-US" sz="1600" b="1" dirty="0"/>
            <a:t>Methodologies</a:t>
          </a:r>
        </a:p>
        <a:p>
          <a:r>
            <a:rPr lang="en-US" sz="1600" b="1" dirty="0"/>
            <a:t>Tools</a:t>
          </a:r>
        </a:p>
        <a:p>
          <a:r>
            <a:rPr lang="en-US" sz="1600" b="1" dirty="0"/>
            <a:t>Conformance </a:t>
          </a:r>
        </a:p>
        <a:p>
          <a:r>
            <a:rPr lang="en-US" sz="1600" b="1" dirty="0">
              <a:solidFill>
                <a:srgbClr val="FF0000"/>
              </a:solidFill>
            </a:rPr>
            <a:t>Medium Influence</a:t>
          </a:r>
        </a:p>
        <a:p>
          <a:endParaRPr lang="en-US" sz="1800" b="1" dirty="0"/>
        </a:p>
      </dgm:t>
    </dgm:pt>
    <dgm:pt modelId="{AB227DDF-A6C5-4EC6-9A8A-E0BF89AA3CCF}" type="parTrans" cxnId="{FF06248C-650C-4873-91CB-6C6E11216210}">
      <dgm:prSet/>
      <dgm:spPr/>
      <dgm:t>
        <a:bodyPr/>
        <a:lstStyle/>
        <a:p>
          <a:endParaRPr lang="en-US" sz="2000"/>
        </a:p>
      </dgm:t>
    </dgm:pt>
    <dgm:pt modelId="{86461D8B-28E6-4D45-BCD6-9175B755F5D9}" type="sibTrans" cxnId="{FF06248C-650C-4873-91CB-6C6E11216210}">
      <dgm:prSet/>
      <dgm:spPr/>
      <dgm:t>
        <a:bodyPr/>
        <a:lstStyle/>
        <a:p>
          <a:endParaRPr lang="en-US" sz="2000"/>
        </a:p>
      </dgm:t>
    </dgm:pt>
    <dgm:pt modelId="{72B64B16-45D7-4469-9928-A6FB770A882E}" type="pres">
      <dgm:prSet presAssocID="{D194401C-7897-412C-ADB6-DAA2D32FDD56}" presName="Name0" presStyleCnt="0">
        <dgm:presLayoutVars>
          <dgm:chMax val="7"/>
          <dgm:dir/>
          <dgm:resizeHandles val="exact"/>
        </dgm:presLayoutVars>
      </dgm:prSet>
      <dgm:spPr/>
    </dgm:pt>
    <dgm:pt modelId="{9F0A1945-7113-4D15-9DC2-627364ED5374}" type="pres">
      <dgm:prSet presAssocID="{D194401C-7897-412C-ADB6-DAA2D32FDD56}" presName="ellipse1" presStyleLbl="vennNode1" presStyleIdx="0" presStyleCnt="3">
        <dgm:presLayoutVars>
          <dgm:bulletEnabled val="1"/>
        </dgm:presLayoutVars>
      </dgm:prSet>
      <dgm:spPr/>
    </dgm:pt>
    <dgm:pt modelId="{C6221CB6-D942-4D6C-BEA8-A770F1CBB820}" type="pres">
      <dgm:prSet presAssocID="{D194401C-7897-412C-ADB6-DAA2D32FDD56}" presName="ellipse2" presStyleLbl="vennNode1" presStyleIdx="1" presStyleCnt="3">
        <dgm:presLayoutVars>
          <dgm:bulletEnabled val="1"/>
        </dgm:presLayoutVars>
      </dgm:prSet>
      <dgm:spPr/>
    </dgm:pt>
    <dgm:pt modelId="{CABB300F-B4D1-4380-BAF6-8D73D28C78D2}" type="pres">
      <dgm:prSet presAssocID="{D194401C-7897-412C-ADB6-DAA2D32FDD56}" presName="ellipse3" presStyleLbl="vennNode1" presStyleIdx="2" presStyleCnt="3" custLinFactNeighborX="542">
        <dgm:presLayoutVars>
          <dgm:bulletEnabled val="1"/>
        </dgm:presLayoutVars>
      </dgm:prSet>
      <dgm:spPr/>
    </dgm:pt>
  </dgm:ptLst>
  <dgm:cxnLst>
    <dgm:cxn modelId="{0A494305-5E3F-49A1-B2CB-F73833371461}" type="presOf" srcId="{D194401C-7897-412C-ADB6-DAA2D32FDD56}" destId="{72B64B16-45D7-4469-9928-A6FB770A882E}" srcOrd="0" destOrd="0" presId="urn:microsoft.com/office/officeart/2005/8/layout/rings+Icon"/>
    <dgm:cxn modelId="{AF09861A-EFF8-4882-9E82-46CDB229E0DC}" type="presOf" srcId="{365E2E17-D198-473F-A7BB-325B9280B3FD}" destId="{9F0A1945-7113-4D15-9DC2-627364ED5374}" srcOrd="0" destOrd="0" presId="urn:microsoft.com/office/officeart/2005/8/layout/rings+Icon"/>
    <dgm:cxn modelId="{CB44CB49-9C25-4B20-8D84-C1FD9651060A}" srcId="{D194401C-7897-412C-ADB6-DAA2D32FDD56}" destId="{365E2E17-D198-473F-A7BB-325B9280B3FD}" srcOrd="0" destOrd="0" parTransId="{3A3BCC26-26EF-43F2-95D3-5CD9708A6C53}" sibTransId="{9B170856-4CE4-48F2-931D-4EFACBC505A7}"/>
    <dgm:cxn modelId="{FF06248C-650C-4873-91CB-6C6E11216210}" srcId="{D194401C-7897-412C-ADB6-DAA2D32FDD56}" destId="{4B1DD6C3-2DE9-4771-BF07-25ED78633397}" srcOrd="2" destOrd="0" parTransId="{AB227DDF-A6C5-4EC6-9A8A-E0BF89AA3CCF}" sibTransId="{86461D8B-28E6-4D45-BCD6-9175B755F5D9}"/>
    <dgm:cxn modelId="{88AD32DF-B108-4B9C-A618-8038D0FFF85C}" srcId="{D194401C-7897-412C-ADB6-DAA2D32FDD56}" destId="{A612C23B-42C8-40A9-8EEE-C504820A169A}" srcOrd="1" destOrd="0" parTransId="{C85910C9-8048-44A7-A902-4F4550D141DA}" sibTransId="{DE65DEAB-0346-421D-8B45-AEB602636EFD}"/>
    <dgm:cxn modelId="{560A6AF0-08C1-46A4-BF10-13E7077F15EB}" type="presOf" srcId="{A612C23B-42C8-40A9-8EEE-C504820A169A}" destId="{C6221CB6-D942-4D6C-BEA8-A770F1CBB820}" srcOrd="0" destOrd="0" presId="urn:microsoft.com/office/officeart/2005/8/layout/rings+Icon"/>
    <dgm:cxn modelId="{1DE001F6-A99D-480E-888F-03FB0C69899E}" type="presOf" srcId="{4B1DD6C3-2DE9-4771-BF07-25ED78633397}" destId="{CABB300F-B4D1-4380-BAF6-8D73D28C78D2}" srcOrd="0" destOrd="0" presId="urn:microsoft.com/office/officeart/2005/8/layout/rings+Icon"/>
    <dgm:cxn modelId="{F62DB314-639A-4660-A891-3525D76CD73C}" type="presParOf" srcId="{72B64B16-45D7-4469-9928-A6FB770A882E}" destId="{9F0A1945-7113-4D15-9DC2-627364ED5374}" srcOrd="0" destOrd="0" presId="urn:microsoft.com/office/officeart/2005/8/layout/rings+Icon"/>
    <dgm:cxn modelId="{0E7D0234-3740-407F-9805-367D43ABDF39}" type="presParOf" srcId="{72B64B16-45D7-4469-9928-A6FB770A882E}" destId="{C6221CB6-D942-4D6C-BEA8-A770F1CBB820}" srcOrd="1" destOrd="0" presId="urn:microsoft.com/office/officeart/2005/8/layout/rings+Icon"/>
    <dgm:cxn modelId="{42A647E0-4C7C-438A-8B13-BAF55FDC1CA9}" type="presParOf" srcId="{72B64B16-45D7-4469-9928-A6FB770A882E}" destId="{CABB300F-B4D1-4380-BAF6-8D73D28C78D2}" srcOrd="2"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5C1FD05-CD1D-4C0E-83CA-CF13F08F4435}" type="doc">
      <dgm:prSet loTypeId="urn:microsoft.com/office/officeart/2005/8/layout/venn2" loCatId="relationship" qsTypeId="urn:microsoft.com/office/officeart/2005/8/quickstyle/simple1" qsCatId="simple" csTypeId="urn:microsoft.com/office/officeart/2005/8/colors/colorful5" csCatId="colorful" phldr="1"/>
      <dgm:spPr/>
      <dgm:t>
        <a:bodyPr/>
        <a:lstStyle/>
        <a:p>
          <a:endParaRPr lang="en-US"/>
        </a:p>
      </dgm:t>
    </dgm:pt>
    <dgm:pt modelId="{CDA0B305-47FD-4C14-B245-5AACDCF557D3}">
      <dgm:prSet phldrT="[Text]" custT="1"/>
      <dgm:spPr/>
      <dgm:t>
        <a:bodyPr/>
        <a:lstStyle/>
        <a:p>
          <a:r>
            <a:rPr lang="en-US" sz="1400" b="1" dirty="0"/>
            <a:t>Stakeholders</a:t>
          </a:r>
        </a:p>
        <a:p>
          <a:r>
            <a:rPr lang="en-US" sz="1400" b="1" dirty="0"/>
            <a:t>Suppliers</a:t>
          </a:r>
        </a:p>
        <a:p>
          <a:r>
            <a:rPr lang="en-US" sz="1400" b="1" dirty="0"/>
            <a:t>Customers</a:t>
          </a:r>
        </a:p>
        <a:p>
          <a:r>
            <a:rPr lang="en-US" sz="1400" b="1" dirty="0"/>
            <a:t>End Users</a:t>
          </a:r>
        </a:p>
      </dgm:t>
    </dgm:pt>
    <dgm:pt modelId="{ACDD7923-BD47-4B94-8229-BA7B0BDDC3E6}" type="parTrans" cxnId="{C25C4286-1FB3-4D25-8F12-5A226A8E5560}">
      <dgm:prSet/>
      <dgm:spPr/>
      <dgm:t>
        <a:bodyPr/>
        <a:lstStyle/>
        <a:p>
          <a:endParaRPr lang="en-US" sz="1600"/>
        </a:p>
      </dgm:t>
    </dgm:pt>
    <dgm:pt modelId="{F44827B4-9EA5-4A73-A7EA-6C6AA34F1B63}" type="sibTrans" cxnId="{C25C4286-1FB3-4D25-8F12-5A226A8E5560}">
      <dgm:prSet/>
      <dgm:spPr/>
      <dgm:t>
        <a:bodyPr/>
        <a:lstStyle/>
        <a:p>
          <a:endParaRPr lang="en-US" sz="1600"/>
        </a:p>
      </dgm:t>
    </dgm:pt>
    <dgm:pt modelId="{865442AB-2083-4C63-8B4D-6119D590CE59}">
      <dgm:prSet phldrT="[Text]" custT="1"/>
      <dgm:spPr/>
      <dgm:t>
        <a:bodyPr/>
        <a:lstStyle/>
        <a:p>
          <a:r>
            <a:rPr lang="en-US" sz="1500" b="1" dirty="0"/>
            <a:t>Sponsors</a:t>
          </a:r>
        </a:p>
        <a:p>
          <a:r>
            <a:rPr lang="en-US" sz="1500" b="1" dirty="0"/>
            <a:t>Governing Bodies</a:t>
          </a:r>
        </a:p>
        <a:p>
          <a:r>
            <a:rPr lang="en-US" sz="1500" b="1" dirty="0"/>
            <a:t>Steering Committee</a:t>
          </a:r>
        </a:p>
        <a:p>
          <a:r>
            <a:rPr lang="en-US" sz="1500" b="1" dirty="0"/>
            <a:t>PMO’s</a:t>
          </a:r>
        </a:p>
      </dgm:t>
    </dgm:pt>
    <dgm:pt modelId="{068567AC-5C82-4B49-9606-83F059033CE8}" type="parTrans" cxnId="{946F2978-30D7-4D87-8F64-421801D16428}">
      <dgm:prSet/>
      <dgm:spPr/>
      <dgm:t>
        <a:bodyPr/>
        <a:lstStyle/>
        <a:p>
          <a:endParaRPr lang="en-US" sz="1600"/>
        </a:p>
      </dgm:t>
    </dgm:pt>
    <dgm:pt modelId="{944CD8AD-1B01-48E5-8592-7608F81C072E}" type="sibTrans" cxnId="{946F2978-30D7-4D87-8F64-421801D16428}">
      <dgm:prSet/>
      <dgm:spPr/>
      <dgm:t>
        <a:bodyPr/>
        <a:lstStyle/>
        <a:p>
          <a:endParaRPr lang="en-US" sz="1600"/>
        </a:p>
      </dgm:t>
    </dgm:pt>
    <dgm:pt modelId="{A753285E-F5C6-4BD2-AEDF-842DEB0DEF9B}">
      <dgm:prSet phldrT="[Text]" custT="1"/>
      <dgm:spPr/>
      <dgm:t>
        <a:bodyPr/>
        <a:lstStyle/>
        <a:p>
          <a:r>
            <a:rPr lang="en-US" sz="1800" b="1" dirty="0"/>
            <a:t>Project Team </a:t>
          </a:r>
        </a:p>
        <a:p>
          <a:r>
            <a:rPr lang="en-US" sz="1800" b="1" dirty="0"/>
            <a:t>PPP Managers Resource Managers</a:t>
          </a:r>
        </a:p>
      </dgm:t>
    </dgm:pt>
    <dgm:pt modelId="{4123A7DD-4967-4ED6-B78C-6704B79C93D4}" type="parTrans" cxnId="{AE87D821-8732-4AAB-9369-1BDEB9B1A616}">
      <dgm:prSet/>
      <dgm:spPr/>
      <dgm:t>
        <a:bodyPr/>
        <a:lstStyle/>
        <a:p>
          <a:endParaRPr lang="en-US" sz="1600"/>
        </a:p>
      </dgm:t>
    </dgm:pt>
    <dgm:pt modelId="{FB97C1A1-C4CB-45A4-A517-C47908EA9550}" type="sibTrans" cxnId="{AE87D821-8732-4AAB-9369-1BDEB9B1A616}">
      <dgm:prSet/>
      <dgm:spPr/>
      <dgm:t>
        <a:bodyPr/>
        <a:lstStyle/>
        <a:p>
          <a:endParaRPr lang="en-US" sz="1600"/>
        </a:p>
      </dgm:t>
    </dgm:pt>
    <dgm:pt modelId="{21383742-8DBD-4E1E-BDB6-00DD3F6D4F3C}">
      <dgm:prSet phldrT="[Text]" custT="1"/>
      <dgm:spPr/>
      <dgm:t>
        <a:bodyPr/>
        <a:lstStyle/>
        <a:p>
          <a:r>
            <a:rPr lang="en-US" sz="2400" dirty="0"/>
            <a:t>Project Manager</a:t>
          </a:r>
        </a:p>
      </dgm:t>
    </dgm:pt>
    <dgm:pt modelId="{D5E25E67-70E1-4DCD-9694-D20C7CB37A92}" type="parTrans" cxnId="{09821ADC-B61F-42EA-8FE5-4A800F05EB56}">
      <dgm:prSet/>
      <dgm:spPr/>
      <dgm:t>
        <a:bodyPr/>
        <a:lstStyle/>
        <a:p>
          <a:endParaRPr lang="en-US" sz="1600"/>
        </a:p>
      </dgm:t>
    </dgm:pt>
    <dgm:pt modelId="{6099D20A-DDDA-41B0-AD9B-D45E47451CE3}" type="sibTrans" cxnId="{09821ADC-B61F-42EA-8FE5-4A800F05EB56}">
      <dgm:prSet/>
      <dgm:spPr/>
      <dgm:t>
        <a:bodyPr/>
        <a:lstStyle/>
        <a:p>
          <a:endParaRPr lang="en-US" sz="1600"/>
        </a:p>
      </dgm:t>
    </dgm:pt>
    <dgm:pt modelId="{A40B4036-6B13-41B5-9FDB-F80CF0FE53A5}" type="pres">
      <dgm:prSet presAssocID="{D5C1FD05-CD1D-4C0E-83CA-CF13F08F4435}" presName="Name0" presStyleCnt="0">
        <dgm:presLayoutVars>
          <dgm:chMax val="7"/>
          <dgm:resizeHandles val="exact"/>
        </dgm:presLayoutVars>
      </dgm:prSet>
      <dgm:spPr/>
    </dgm:pt>
    <dgm:pt modelId="{83D6BB18-9F57-4FC6-A2ED-4493509A1C52}" type="pres">
      <dgm:prSet presAssocID="{D5C1FD05-CD1D-4C0E-83CA-CF13F08F4435}" presName="comp1" presStyleCnt="0"/>
      <dgm:spPr/>
    </dgm:pt>
    <dgm:pt modelId="{BDC9C805-3C72-4940-9FF5-647ECE4609EC}" type="pres">
      <dgm:prSet presAssocID="{D5C1FD05-CD1D-4C0E-83CA-CF13F08F4435}" presName="circle1" presStyleLbl="node1" presStyleIdx="0" presStyleCnt="4" custScaleX="98684"/>
      <dgm:spPr/>
    </dgm:pt>
    <dgm:pt modelId="{F915E4E7-DC52-484A-AF44-600F1ECE2380}" type="pres">
      <dgm:prSet presAssocID="{D5C1FD05-CD1D-4C0E-83CA-CF13F08F4435}" presName="c1text" presStyleLbl="node1" presStyleIdx="0" presStyleCnt="4">
        <dgm:presLayoutVars>
          <dgm:bulletEnabled val="1"/>
        </dgm:presLayoutVars>
      </dgm:prSet>
      <dgm:spPr/>
    </dgm:pt>
    <dgm:pt modelId="{DA8DEE2B-83A5-43BD-B687-349B4E30C2EE}" type="pres">
      <dgm:prSet presAssocID="{D5C1FD05-CD1D-4C0E-83CA-CF13F08F4435}" presName="comp2" presStyleCnt="0"/>
      <dgm:spPr/>
    </dgm:pt>
    <dgm:pt modelId="{C5723C43-9AB8-47C1-9C66-DD890ECD0B4D}" type="pres">
      <dgm:prSet presAssocID="{D5C1FD05-CD1D-4C0E-83CA-CF13F08F4435}" presName="circle2" presStyleLbl="node1" presStyleIdx="1" presStyleCnt="4" custLinFactNeighborX="-1213" custLinFactNeighborY="0"/>
      <dgm:spPr/>
    </dgm:pt>
    <dgm:pt modelId="{259E5B00-7935-4807-8A56-3E4FE00D0E32}" type="pres">
      <dgm:prSet presAssocID="{D5C1FD05-CD1D-4C0E-83CA-CF13F08F4435}" presName="c2text" presStyleLbl="node1" presStyleIdx="1" presStyleCnt="4">
        <dgm:presLayoutVars>
          <dgm:bulletEnabled val="1"/>
        </dgm:presLayoutVars>
      </dgm:prSet>
      <dgm:spPr/>
    </dgm:pt>
    <dgm:pt modelId="{EA5849AD-8B3B-4722-9912-F27435E2049A}" type="pres">
      <dgm:prSet presAssocID="{D5C1FD05-CD1D-4C0E-83CA-CF13F08F4435}" presName="comp3" presStyleCnt="0"/>
      <dgm:spPr/>
    </dgm:pt>
    <dgm:pt modelId="{351F8050-1BD1-4A1B-BE13-F9E9CA59E884}" type="pres">
      <dgm:prSet presAssocID="{D5C1FD05-CD1D-4C0E-83CA-CF13F08F4435}" presName="circle3" presStyleLbl="node1" presStyleIdx="2" presStyleCnt="4"/>
      <dgm:spPr/>
    </dgm:pt>
    <dgm:pt modelId="{C2B69B1C-90F7-4A26-8133-C75ADD2F54F9}" type="pres">
      <dgm:prSet presAssocID="{D5C1FD05-CD1D-4C0E-83CA-CF13F08F4435}" presName="c3text" presStyleLbl="node1" presStyleIdx="2" presStyleCnt="4">
        <dgm:presLayoutVars>
          <dgm:bulletEnabled val="1"/>
        </dgm:presLayoutVars>
      </dgm:prSet>
      <dgm:spPr/>
    </dgm:pt>
    <dgm:pt modelId="{095209C7-3C69-4E0C-8007-8265D9CDB25A}" type="pres">
      <dgm:prSet presAssocID="{D5C1FD05-CD1D-4C0E-83CA-CF13F08F4435}" presName="comp4" presStyleCnt="0"/>
      <dgm:spPr/>
    </dgm:pt>
    <dgm:pt modelId="{FCD9CAFB-CA93-450E-876D-0CE315AA3E95}" type="pres">
      <dgm:prSet presAssocID="{D5C1FD05-CD1D-4C0E-83CA-CF13F08F4435}" presName="circle4" presStyleLbl="node1" presStyleIdx="3" presStyleCnt="4"/>
      <dgm:spPr/>
    </dgm:pt>
    <dgm:pt modelId="{A70662C4-79D5-4519-8750-132873CAF711}" type="pres">
      <dgm:prSet presAssocID="{D5C1FD05-CD1D-4C0E-83CA-CF13F08F4435}" presName="c4text" presStyleLbl="node1" presStyleIdx="3" presStyleCnt="4">
        <dgm:presLayoutVars>
          <dgm:bulletEnabled val="1"/>
        </dgm:presLayoutVars>
      </dgm:prSet>
      <dgm:spPr/>
    </dgm:pt>
  </dgm:ptLst>
  <dgm:cxnLst>
    <dgm:cxn modelId="{B3A7EB1F-2F45-4AD8-AC25-469CD499A9AF}" type="presOf" srcId="{D5C1FD05-CD1D-4C0E-83CA-CF13F08F4435}" destId="{A40B4036-6B13-41B5-9FDB-F80CF0FE53A5}" srcOrd="0" destOrd="0" presId="urn:microsoft.com/office/officeart/2005/8/layout/venn2"/>
    <dgm:cxn modelId="{AE87D821-8732-4AAB-9369-1BDEB9B1A616}" srcId="{D5C1FD05-CD1D-4C0E-83CA-CF13F08F4435}" destId="{A753285E-F5C6-4BD2-AEDF-842DEB0DEF9B}" srcOrd="2" destOrd="0" parTransId="{4123A7DD-4967-4ED6-B78C-6704B79C93D4}" sibTransId="{FB97C1A1-C4CB-45A4-A517-C47908EA9550}"/>
    <dgm:cxn modelId="{A0B5F425-FBE9-47D0-B8BB-00E8C3A0417C}" type="presOf" srcId="{865442AB-2083-4C63-8B4D-6119D590CE59}" destId="{259E5B00-7935-4807-8A56-3E4FE00D0E32}" srcOrd="1" destOrd="0" presId="urn:microsoft.com/office/officeart/2005/8/layout/venn2"/>
    <dgm:cxn modelId="{D3EFFF32-2AC1-409B-A62B-E0B6FB756A2B}" type="presOf" srcId="{865442AB-2083-4C63-8B4D-6119D590CE59}" destId="{C5723C43-9AB8-47C1-9C66-DD890ECD0B4D}" srcOrd="0" destOrd="0" presId="urn:microsoft.com/office/officeart/2005/8/layout/venn2"/>
    <dgm:cxn modelId="{E326A746-2D47-4E9F-B5C2-85CD45E1B871}" type="presOf" srcId="{A753285E-F5C6-4BD2-AEDF-842DEB0DEF9B}" destId="{351F8050-1BD1-4A1B-BE13-F9E9CA59E884}" srcOrd="0" destOrd="0" presId="urn:microsoft.com/office/officeart/2005/8/layout/venn2"/>
    <dgm:cxn modelId="{BF2A9175-3544-4B2E-8CF7-152A6B5F865B}" type="presOf" srcId="{CDA0B305-47FD-4C14-B245-5AACDCF557D3}" destId="{BDC9C805-3C72-4940-9FF5-647ECE4609EC}" srcOrd="0" destOrd="0" presId="urn:microsoft.com/office/officeart/2005/8/layout/venn2"/>
    <dgm:cxn modelId="{946F2978-30D7-4D87-8F64-421801D16428}" srcId="{D5C1FD05-CD1D-4C0E-83CA-CF13F08F4435}" destId="{865442AB-2083-4C63-8B4D-6119D590CE59}" srcOrd="1" destOrd="0" parTransId="{068567AC-5C82-4B49-9606-83F059033CE8}" sibTransId="{944CD8AD-1B01-48E5-8592-7608F81C072E}"/>
    <dgm:cxn modelId="{B569F17F-D2EA-422F-9F87-3733D42A38E8}" type="presOf" srcId="{21383742-8DBD-4E1E-BDB6-00DD3F6D4F3C}" destId="{FCD9CAFB-CA93-450E-876D-0CE315AA3E95}" srcOrd="0" destOrd="0" presId="urn:microsoft.com/office/officeart/2005/8/layout/venn2"/>
    <dgm:cxn modelId="{C25C4286-1FB3-4D25-8F12-5A226A8E5560}" srcId="{D5C1FD05-CD1D-4C0E-83CA-CF13F08F4435}" destId="{CDA0B305-47FD-4C14-B245-5AACDCF557D3}" srcOrd="0" destOrd="0" parTransId="{ACDD7923-BD47-4B94-8229-BA7B0BDDC3E6}" sibTransId="{F44827B4-9EA5-4A73-A7EA-6C6AA34F1B63}"/>
    <dgm:cxn modelId="{9557DFCB-352A-4509-AFF3-8DBD565A8DAD}" type="presOf" srcId="{CDA0B305-47FD-4C14-B245-5AACDCF557D3}" destId="{F915E4E7-DC52-484A-AF44-600F1ECE2380}" srcOrd="1" destOrd="0" presId="urn:microsoft.com/office/officeart/2005/8/layout/venn2"/>
    <dgm:cxn modelId="{231E21D0-68BC-4D46-A28C-71A059CB6BD5}" type="presOf" srcId="{21383742-8DBD-4E1E-BDB6-00DD3F6D4F3C}" destId="{A70662C4-79D5-4519-8750-132873CAF711}" srcOrd="1" destOrd="0" presId="urn:microsoft.com/office/officeart/2005/8/layout/venn2"/>
    <dgm:cxn modelId="{09821ADC-B61F-42EA-8FE5-4A800F05EB56}" srcId="{D5C1FD05-CD1D-4C0E-83CA-CF13F08F4435}" destId="{21383742-8DBD-4E1E-BDB6-00DD3F6D4F3C}" srcOrd="3" destOrd="0" parTransId="{D5E25E67-70E1-4DCD-9694-D20C7CB37A92}" sibTransId="{6099D20A-DDDA-41B0-AD9B-D45E47451CE3}"/>
    <dgm:cxn modelId="{6260E0F4-39D5-497D-BC58-3B82E431F209}" type="presOf" srcId="{A753285E-F5C6-4BD2-AEDF-842DEB0DEF9B}" destId="{C2B69B1C-90F7-4A26-8133-C75ADD2F54F9}" srcOrd="1" destOrd="0" presId="urn:microsoft.com/office/officeart/2005/8/layout/venn2"/>
    <dgm:cxn modelId="{760CD130-2E84-4F45-B2D7-D58A26C0B1E8}" type="presParOf" srcId="{A40B4036-6B13-41B5-9FDB-F80CF0FE53A5}" destId="{83D6BB18-9F57-4FC6-A2ED-4493509A1C52}" srcOrd="0" destOrd="0" presId="urn:microsoft.com/office/officeart/2005/8/layout/venn2"/>
    <dgm:cxn modelId="{867ACC9C-5BDD-41F9-8D77-E222AAC7A659}" type="presParOf" srcId="{83D6BB18-9F57-4FC6-A2ED-4493509A1C52}" destId="{BDC9C805-3C72-4940-9FF5-647ECE4609EC}" srcOrd="0" destOrd="0" presId="urn:microsoft.com/office/officeart/2005/8/layout/venn2"/>
    <dgm:cxn modelId="{8558C23F-934C-436A-BB12-7D77D8FEC587}" type="presParOf" srcId="{83D6BB18-9F57-4FC6-A2ED-4493509A1C52}" destId="{F915E4E7-DC52-484A-AF44-600F1ECE2380}" srcOrd="1" destOrd="0" presId="urn:microsoft.com/office/officeart/2005/8/layout/venn2"/>
    <dgm:cxn modelId="{D68BC641-569B-4851-811E-01971B042E4E}" type="presParOf" srcId="{A40B4036-6B13-41B5-9FDB-F80CF0FE53A5}" destId="{DA8DEE2B-83A5-43BD-B687-349B4E30C2EE}" srcOrd="1" destOrd="0" presId="urn:microsoft.com/office/officeart/2005/8/layout/venn2"/>
    <dgm:cxn modelId="{D4E757DE-A56F-4E96-8923-828A95EA36AA}" type="presParOf" srcId="{DA8DEE2B-83A5-43BD-B687-349B4E30C2EE}" destId="{C5723C43-9AB8-47C1-9C66-DD890ECD0B4D}" srcOrd="0" destOrd="0" presId="urn:microsoft.com/office/officeart/2005/8/layout/venn2"/>
    <dgm:cxn modelId="{3CAD35DC-4A1F-470F-B251-45D1D4A06050}" type="presParOf" srcId="{DA8DEE2B-83A5-43BD-B687-349B4E30C2EE}" destId="{259E5B00-7935-4807-8A56-3E4FE00D0E32}" srcOrd="1" destOrd="0" presId="urn:microsoft.com/office/officeart/2005/8/layout/venn2"/>
    <dgm:cxn modelId="{3F1376E0-5C19-491D-A427-59C9F6745556}" type="presParOf" srcId="{A40B4036-6B13-41B5-9FDB-F80CF0FE53A5}" destId="{EA5849AD-8B3B-4722-9912-F27435E2049A}" srcOrd="2" destOrd="0" presId="urn:microsoft.com/office/officeart/2005/8/layout/venn2"/>
    <dgm:cxn modelId="{C9622386-C173-49FA-87A5-D904BA415740}" type="presParOf" srcId="{EA5849AD-8B3B-4722-9912-F27435E2049A}" destId="{351F8050-1BD1-4A1B-BE13-F9E9CA59E884}" srcOrd="0" destOrd="0" presId="urn:microsoft.com/office/officeart/2005/8/layout/venn2"/>
    <dgm:cxn modelId="{20E575F6-6CC8-49AC-AE29-1DF05B42FFDD}" type="presParOf" srcId="{EA5849AD-8B3B-4722-9912-F27435E2049A}" destId="{C2B69B1C-90F7-4A26-8133-C75ADD2F54F9}" srcOrd="1" destOrd="0" presId="urn:microsoft.com/office/officeart/2005/8/layout/venn2"/>
    <dgm:cxn modelId="{915F42B1-53A8-4EF4-BE3A-450119976794}" type="presParOf" srcId="{A40B4036-6B13-41B5-9FDB-F80CF0FE53A5}" destId="{095209C7-3C69-4E0C-8007-8265D9CDB25A}" srcOrd="3" destOrd="0" presId="urn:microsoft.com/office/officeart/2005/8/layout/venn2"/>
    <dgm:cxn modelId="{90395D4B-B347-46BB-A9F8-9C7C5A30B23F}" type="presParOf" srcId="{095209C7-3C69-4E0C-8007-8265D9CDB25A}" destId="{FCD9CAFB-CA93-450E-876D-0CE315AA3E95}" srcOrd="0" destOrd="0" presId="urn:microsoft.com/office/officeart/2005/8/layout/venn2"/>
    <dgm:cxn modelId="{F035A0C6-E797-4516-8C00-FF00F5DD8A9C}" type="presParOf" srcId="{095209C7-3C69-4E0C-8007-8265D9CDB25A}" destId="{A70662C4-79D5-4519-8750-132873CAF711}"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0B259CE-96B8-41D2-AD28-D9491C2A4C01}" type="doc">
      <dgm:prSet loTypeId="urn:microsoft.com/office/officeart/2005/8/layout/pyramid2" loCatId="list" qsTypeId="urn:microsoft.com/office/officeart/2005/8/quickstyle/simple1" qsCatId="simple" csTypeId="urn:microsoft.com/office/officeart/2005/8/colors/accent1_2" csCatId="accent1" phldr="1"/>
      <dgm:spPr/>
    </dgm:pt>
    <dgm:pt modelId="{AB7B253B-4E80-47F7-8E13-B3350E0B8A24}">
      <dgm:prSet phldrT="[Text]" custT="1"/>
      <dgm:spPr>
        <a:solidFill>
          <a:schemeClr val="accent6">
            <a:lumMod val="20000"/>
            <a:lumOff val="80000"/>
            <a:alpha val="90000"/>
          </a:schemeClr>
        </a:solidFill>
      </dgm:spPr>
      <dgm:t>
        <a:bodyPr/>
        <a:lstStyle/>
        <a:p>
          <a:r>
            <a:rPr lang="en-US" sz="2400" b="1" u="sng" dirty="0"/>
            <a:t>Technical Skills</a:t>
          </a:r>
        </a:p>
        <a:p>
          <a:r>
            <a:rPr lang="en-US" sz="2000" b="0" u="none" dirty="0"/>
            <a:t>The knowledge, skills and behavior needed to perform the PM role</a:t>
          </a:r>
          <a:r>
            <a:rPr lang="en-US" sz="2800" b="1" u="sng" dirty="0"/>
            <a:t> </a:t>
          </a:r>
          <a:endParaRPr lang="en-US" sz="1800" b="1" u="sng" dirty="0"/>
        </a:p>
      </dgm:t>
    </dgm:pt>
    <dgm:pt modelId="{FCC56667-97E1-433B-A501-8D3F9F6BF090}" type="parTrans" cxnId="{836B948A-6ADD-42AA-B953-534FB9CADB03}">
      <dgm:prSet/>
      <dgm:spPr/>
      <dgm:t>
        <a:bodyPr/>
        <a:lstStyle/>
        <a:p>
          <a:endParaRPr lang="en-US"/>
        </a:p>
      </dgm:t>
    </dgm:pt>
    <dgm:pt modelId="{B5AEBCF8-B21F-4EC2-B409-A0B2EC80A53D}" type="sibTrans" cxnId="{836B948A-6ADD-42AA-B953-534FB9CADB03}">
      <dgm:prSet/>
      <dgm:spPr/>
      <dgm:t>
        <a:bodyPr/>
        <a:lstStyle/>
        <a:p>
          <a:endParaRPr lang="en-US"/>
        </a:p>
      </dgm:t>
    </dgm:pt>
    <dgm:pt modelId="{32729A3F-2E19-4BFF-AC0F-87E8272717E4}">
      <dgm:prSet phldrT="[Text]" custT="1"/>
      <dgm:spPr>
        <a:solidFill>
          <a:schemeClr val="accent1">
            <a:lumMod val="40000"/>
            <a:lumOff val="60000"/>
            <a:alpha val="90000"/>
          </a:schemeClr>
        </a:solidFill>
      </dgm:spPr>
      <dgm:t>
        <a:bodyPr/>
        <a:lstStyle/>
        <a:p>
          <a:endParaRPr lang="en-US" sz="2400" b="1" u="sng" dirty="0"/>
        </a:p>
        <a:p>
          <a:r>
            <a:rPr lang="en-US" sz="2400" b="1" u="sng" dirty="0"/>
            <a:t>Leadership Skills</a:t>
          </a:r>
        </a:p>
        <a:p>
          <a:r>
            <a:rPr lang="en-US" sz="2000" b="0" u="none" dirty="0"/>
            <a:t>The knowledge, skills &amp; behavior needed to guide, motivate &amp; direct team, to help achieve business goals</a:t>
          </a:r>
        </a:p>
        <a:p>
          <a:endParaRPr lang="en-US" sz="2400" b="1" u="sng" dirty="0"/>
        </a:p>
      </dgm:t>
    </dgm:pt>
    <dgm:pt modelId="{DA6BBB06-29FC-4399-AF95-0584065749A7}" type="parTrans" cxnId="{C3A79A0C-3BE0-4EC6-8AB3-4FB1E14EF889}">
      <dgm:prSet/>
      <dgm:spPr/>
      <dgm:t>
        <a:bodyPr/>
        <a:lstStyle/>
        <a:p>
          <a:endParaRPr lang="en-US"/>
        </a:p>
      </dgm:t>
    </dgm:pt>
    <dgm:pt modelId="{2F37B99F-4F96-4DEE-98E9-8354A904DD82}" type="sibTrans" cxnId="{C3A79A0C-3BE0-4EC6-8AB3-4FB1E14EF889}">
      <dgm:prSet/>
      <dgm:spPr/>
      <dgm:t>
        <a:bodyPr/>
        <a:lstStyle/>
        <a:p>
          <a:endParaRPr lang="en-US"/>
        </a:p>
      </dgm:t>
    </dgm:pt>
    <dgm:pt modelId="{5E6E2D66-FF6E-40DD-B930-AB1A60C06138}">
      <dgm:prSet phldrT="[Text]" custT="1"/>
      <dgm:spPr>
        <a:solidFill>
          <a:schemeClr val="accent5">
            <a:lumMod val="20000"/>
            <a:lumOff val="80000"/>
            <a:alpha val="90000"/>
          </a:schemeClr>
        </a:solidFill>
      </dgm:spPr>
      <dgm:t>
        <a:bodyPr/>
        <a:lstStyle/>
        <a:p>
          <a:r>
            <a:rPr lang="en-US" sz="2400" b="1" u="sng" dirty="0"/>
            <a:t>Strategic &amp; Business Skills</a:t>
          </a:r>
        </a:p>
        <a:p>
          <a:r>
            <a:rPr lang="en-US" sz="2000" b="0" u="none" dirty="0"/>
            <a:t>The knowledge of &amp; expertise in the industry &amp; the organization that enhances performance &amp; delivers better outcomes</a:t>
          </a:r>
          <a:r>
            <a:rPr lang="en-US" sz="1800" b="0" u="none" dirty="0"/>
            <a:t> </a:t>
          </a:r>
        </a:p>
      </dgm:t>
    </dgm:pt>
    <dgm:pt modelId="{25E031A8-1F76-4AE6-99B4-59C20C4C76C9}" type="parTrans" cxnId="{BBCD005B-F98E-4B6B-A899-9D16C8ADA91C}">
      <dgm:prSet/>
      <dgm:spPr/>
      <dgm:t>
        <a:bodyPr/>
        <a:lstStyle/>
        <a:p>
          <a:endParaRPr lang="en-US"/>
        </a:p>
      </dgm:t>
    </dgm:pt>
    <dgm:pt modelId="{98A8AEFC-CB8B-4DD5-A8F0-B15B183B0A74}" type="sibTrans" cxnId="{BBCD005B-F98E-4B6B-A899-9D16C8ADA91C}">
      <dgm:prSet/>
      <dgm:spPr/>
      <dgm:t>
        <a:bodyPr/>
        <a:lstStyle/>
        <a:p>
          <a:endParaRPr lang="en-US"/>
        </a:p>
      </dgm:t>
    </dgm:pt>
    <dgm:pt modelId="{76A34A59-1812-4FE6-96DE-E28DE589F57B}" type="pres">
      <dgm:prSet presAssocID="{B0B259CE-96B8-41D2-AD28-D9491C2A4C01}" presName="compositeShape" presStyleCnt="0">
        <dgm:presLayoutVars>
          <dgm:dir/>
          <dgm:resizeHandles/>
        </dgm:presLayoutVars>
      </dgm:prSet>
      <dgm:spPr/>
    </dgm:pt>
    <dgm:pt modelId="{AAAA80D8-5949-49F5-9B76-A8E710244523}" type="pres">
      <dgm:prSet presAssocID="{B0B259CE-96B8-41D2-AD28-D9491C2A4C01}" presName="pyramid" presStyleLbl="node1" presStyleIdx="0" presStyleCnt="1" custLinFactNeighborX="-4820" custLinFactNeighborY="-608"/>
      <dgm:spPr>
        <a:solidFill>
          <a:schemeClr val="tx2"/>
        </a:solidFill>
      </dgm:spPr>
    </dgm:pt>
    <dgm:pt modelId="{12EB5BFE-B4E0-4015-B3C7-18965DF14748}" type="pres">
      <dgm:prSet presAssocID="{B0B259CE-96B8-41D2-AD28-D9491C2A4C01}" presName="theList" presStyleCnt="0"/>
      <dgm:spPr/>
    </dgm:pt>
    <dgm:pt modelId="{034734D9-6731-4081-9E92-B45DA12CA818}" type="pres">
      <dgm:prSet presAssocID="{AB7B253B-4E80-47F7-8E13-B3350E0B8A24}" presName="aNode" presStyleLbl="fgAcc1" presStyleIdx="0" presStyleCnt="3" custScaleX="134686" custScaleY="196781" custLinFactY="243" custLinFactNeighborX="768" custLinFactNeighborY="100000">
        <dgm:presLayoutVars>
          <dgm:bulletEnabled val="1"/>
        </dgm:presLayoutVars>
      </dgm:prSet>
      <dgm:spPr/>
    </dgm:pt>
    <dgm:pt modelId="{18FDEF05-D952-436F-8A78-5B21DAD1A84D}" type="pres">
      <dgm:prSet presAssocID="{AB7B253B-4E80-47F7-8E13-B3350E0B8A24}" presName="aSpace" presStyleCnt="0"/>
      <dgm:spPr/>
    </dgm:pt>
    <dgm:pt modelId="{A771EF32-301F-4FB2-ADA6-8FEB31F32ACC}" type="pres">
      <dgm:prSet presAssocID="{32729A3F-2E19-4BFF-AC0F-87E8272717E4}" presName="aNode" presStyleLbl="fgAcc1" presStyleIdx="1" presStyleCnt="3" custScaleX="136699" custScaleY="204523" custLinFactY="12148" custLinFactNeighborX="833" custLinFactNeighborY="100000">
        <dgm:presLayoutVars>
          <dgm:bulletEnabled val="1"/>
        </dgm:presLayoutVars>
      </dgm:prSet>
      <dgm:spPr/>
    </dgm:pt>
    <dgm:pt modelId="{412535DD-A1ED-40BC-88BF-2A57B7B2D2BB}" type="pres">
      <dgm:prSet presAssocID="{32729A3F-2E19-4BFF-AC0F-87E8272717E4}" presName="aSpace" presStyleCnt="0"/>
      <dgm:spPr/>
    </dgm:pt>
    <dgm:pt modelId="{C31D8A3D-95F4-46DC-9D36-0E8D2A7CB772}" type="pres">
      <dgm:prSet presAssocID="{5E6E2D66-FF6E-40DD-B930-AB1A60C06138}" presName="aNode" presStyleLbl="fgAcc1" presStyleIdx="2" presStyleCnt="3" custScaleX="137408" custScaleY="230158" custLinFactY="23142" custLinFactNeighborX="-593" custLinFactNeighborY="100000">
        <dgm:presLayoutVars>
          <dgm:bulletEnabled val="1"/>
        </dgm:presLayoutVars>
      </dgm:prSet>
      <dgm:spPr/>
    </dgm:pt>
    <dgm:pt modelId="{4E40887D-3B02-43BC-8F90-B86D9F980C68}" type="pres">
      <dgm:prSet presAssocID="{5E6E2D66-FF6E-40DD-B930-AB1A60C06138}" presName="aSpace" presStyleCnt="0"/>
      <dgm:spPr/>
    </dgm:pt>
  </dgm:ptLst>
  <dgm:cxnLst>
    <dgm:cxn modelId="{C3A79A0C-3BE0-4EC6-8AB3-4FB1E14EF889}" srcId="{B0B259CE-96B8-41D2-AD28-D9491C2A4C01}" destId="{32729A3F-2E19-4BFF-AC0F-87E8272717E4}" srcOrd="1" destOrd="0" parTransId="{DA6BBB06-29FC-4399-AF95-0584065749A7}" sibTransId="{2F37B99F-4F96-4DEE-98E9-8354A904DD82}"/>
    <dgm:cxn modelId="{939EDB3F-9701-4906-AB52-665B4C1129D9}" type="presOf" srcId="{B0B259CE-96B8-41D2-AD28-D9491C2A4C01}" destId="{76A34A59-1812-4FE6-96DE-E28DE589F57B}" srcOrd="0" destOrd="0" presId="urn:microsoft.com/office/officeart/2005/8/layout/pyramid2"/>
    <dgm:cxn modelId="{BBCD005B-F98E-4B6B-A899-9D16C8ADA91C}" srcId="{B0B259CE-96B8-41D2-AD28-D9491C2A4C01}" destId="{5E6E2D66-FF6E-40DD-B930-AB1A60C06138}" srcOrd="2" destOrd="0" parTransId="{25E031A8-1F76-4AE6-99B4-59C20C4C76C9}" sibTransId="{98A8AEFC-CB8B-4DD5-A8F0-B15B183B0A74}"/>
    <dgm:cxn modelId="{F5A7DF80-D655-4CCF-B5CF-60C7BB3E2A4E}" type="presOf" srcId="{5E6E2D66-FF6E-40DD-B930-AB1A60C06138}" destId="{C31D8A3D-95F4-46DC-9D36-0E8D2A7CB772}" srcOrd="0" destOrd="0" presId="urn:microsoft.com/office/officeart/2005/8/layout/pyramid2"/>
    <dgm:cxn modelId="{836B948A-6ADD-42AA-B953-534FB9CADB03}" srcId="{B0B259CE-96B8-41D2-AD28-D9491C2A4C01}" destId="{AB7B253B-4E80-47F7-8E13-B3350E0B8A24}" srcOrd="0" destOrd="0" parTransId="{FCC56667-97E1-433B-A501-8D3F9F6BF090}" sibTransId="{B5AEBCF8-B21F-4EC2-B409-A0B2EC80A53D}"/>
    <dgm:cxn modelId="{E17F93A2-4C71-4763-93C5-0D677A602431}" type="presOf" srcId="{AB7B253B-4E80-47F7-8E13-B3350E0B8A24}" destId="{034734D9-6731-4081-9E92-B45DA12CA818}" srcOrd="0" destOrd="0" presId="urn:microsoft.com/office/officeart/2005/8/layout/pyramid2"/>
    <dgm:cxn modelId="{3B0E54AE-FCFC-4711-8DDB-F68395F9FA8F}" type="presOf" srcId="{32729A3F-2E19-4BFF-AC0F-87E8272717E4}" destId="{A771EF32-301F-4FB2-ADA6-8FEB31F32ACC}" srcOrd="0" destOrd="0" presId="urn:microsoft.com/office/officeart/2005/8/layout/pyramid2"/>
    <dgm:cxn modelId="{FBED00BB-EB6D-4477-9FB8-F8222F2FCC20}" type="presParOf" srcId="{76A34A59-1812-4FE6-96DE-E28DE589F57B}" destId="{AAAA80D8-5949-49F5-9B76-A8E710244523}" srcOrd="0" destOrd="0" presId="urn:microsoft.com/office/officeart/2005/8/layout/pyramid2"/>
    <dgm:cxn modelId="{8778B52D-4AF3-4D52-8D43-2813CBEA6AB0}" type="presParOf" srcId="{76A34A59-1812-4FE6-96DE-E28DE589F57B}" destId="{12EB5BFE-B4E0-4015-B3C7-18965DF14748}" srcOrd="1" destOrd="0" presId="urn:microsoft.com/office/officeart/2005/8/layout/pyramid2"/>
    <dgm:cxn modelId="{27F38C5F-FA45-4734-8824-6B7EAEB9D325}" type="presParOf" srcId="{12EB5BFE-B4E0-4015-B3C7-18965DF14748}" destId="{034734D9-6731-4081-9E92-B45DA12CA818}" srcOrd="0" destOrd="0" presId="urn:microsoft.com/office/officeart/2005/8/layout/pyramid2"/>
    <dgm:cxn modelId="{8C92689D-2ACF-4C67-A0B2-6E4226151FF6}" type="presParOf" srcId="{12EB5BFE-B4E0-4015-B3C7-18965DF14748}" destId="{18FDEF05-D952-436F-8A78-5B21DAD1A84D}" srcOrd="1" destOrd="0" presId="urn:microsoft.com/office/officeart/2005/8/layout/pyramid2"/>
    <dgm:cxn modelId="{244DFBF7-32CB-4266-A2A8-5C9C4BF96D81}" type="presParOf" srcId="{12EB5BFE-B4E0-4015-B3C7-18965DF14748}" destId="{A771EF32-301F-4FB2-ADA6-8FEB31F32ACC}" srcOrd="2" destOrd="0" presId="urn:microsoft.com/office/officeart/2005/8/layout/pyramid2"/>
    <dgm:cxn modelId="{A4A22601-5265-49A9-93C0-63CE6BE07592}" type="presParOf" srcId="{12EB5BFE-B4E0-4015-B3C7-18965DF14748}" destId="{412535DD-A1ED-40BC-88BF-2A57B7B2D2BB}" srcOrd="3" destOrd="0" presId="urn:microsoft.com/office/officeart/2005/8/layout/pyramid2"/>
    <dgm:cxn modelId="{040D2A41-70EF-411E-AC52-CB772C195812}" type="presParOf" srcId="{12EB5BFE-B4E0-4015-B3C7-18965DF14748}" destId="{C31D8A3D-95F4-46DC-9D36-0E8D2A7CB772}" srcOrd="4" destOrd="0" presId="urn:microsoft.com/office/officeart/2005/8/layout/pyramid2"/>
    <dgm:cxn modelId="{90C159E6-2B7D-466C-ACD7-78A8BF75BF0E}" type="presParOf" srcId="{12EB5BFE-B4E0-4015-B3C7-18965DF14748}" destId="{4E40887D-3B02-43BC-8F90-B86D9F980C68}"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294609B-A706-4450-9D86-31BB243B9991}" type="doc">
      <dgm:prSet loTypeId="urn:microsoft.com/office/officeart/2005/8/layout/gear1" loCatId="process" qsTypeId="urn:microsoft.com/office/officeart/2005/8/quickstyle/simple1" qsCatId="simple" csTypeId="urn:microsoft.com/office/officeart/2005/8/colors/colorful5" csCatId="colorful" phldr="1"/>
      <dgm:spPr/>
    </dgm:pt>
    <dgm:pt modelId="{575EFCA3-B19F-4E1C-B996-EC3128592E56}">
      <dgm:prSet phldrT="[Text]" custT="1"/>
      <dgm:spPr/>
      <dgm:t>
        <a:bodyPr/>
        <a:lstStyle/>
        <a:p>
          <a:pPr algn="l"/>
          <a:r>
            <a:rPr lang="en-US" sz="2000" b="1" dirty="0"/>
            <a:t>       </a:t>
          </a:r>
          <a:r>
            <a:rPr lang="en-US" sz="2000" b="1" u="sng" dirty="0"/>
            <a:t>POLITICS</a:t>
          </a:r>
          <a:r>
            <a:rPr lang="en-US" sz="2000" b="1" dirty="0"/>
            <a:t> </a:t>
          </a:r>
        </a:p>
        <a:p>
          <a:pPr algn="l"/>
          <a:r>
            <a:rPr lang="en-US" sz="2000" b="1" i="1" dirty="0"/>
            <a:t>    - Influence</a:t>
          </a:r>
        </a:p>
        <a:p>
          <a:pPr algn="l"/>
          <a:r>
            <a:rPr lang="en-US" sz="2000" b="1" i="1" dirty="0"/>
            <a:t>    - Negotiation</a:t>
          </a:r>
        </a:p>
        <a:p>
          <a:pPr algn="l"/>
          <a:r>
            <a:rPr lang="en-US" sz="2000" b="1" i="1" dirty="0"/>
            <a:t>    - Autonomy</a:t>
          </a:r>
        </a:p>
        <a:p>
          <a:pPr algn="l"/>
          <a:r>
            <a:rPr lang="en-US" sz="2000" b="1" i="1" dirty="0"/>
            <a:t>    - Power</a:t>
          </a:r>
          <a:endParaRPr lang="en-US" sz="1400" b="1" i="1" dirty="0"/>
        </a:p>
      </dgm:t>
    </dgm:pt>
    <dgm:pt modelId="{EF076D63-38FA-4295-BADA-AAD3E16C6B29}" type="parTrans" cxnId="{E3509131-4352-4C22-A8EB-BDF664B7912E}">
      <dgm:prSet/>
      <dgm:spPr/>
      <dgm:t>
        <a:bodyPr/>
        <a:lstStyle/>
        <a:p>
          <a:endParaRPr lang="en-US"/>
        </a:p>
      </dgm:t>
    </dgm:pt>
    <dgm:pt modelId="{A148F552-29FD-4332-B4EC-D389D0DE1D43}" type="sibTrans" cxnId="{E3509131-4352-4C22-A8EB-BDF664B7912E}">
      <dgm:prSet/>
      <dgm:spPr/>
      <dgm:t>
        <a:bodyPr/>
        <a:lstStyle/>
        <a:p>
          <a:endParaRPr lang="en-US"/>
        </a:p>
      </dgm:t>
    </dgm:pt>
    <dgm:pt modelId="{D1302D09-E586-49D0-9175-4BDB4F88317B}">
      <dgm:prSet phldrT="[Text]" custT="1"/>
      <dgm:spPr/>
      <dgm:t>
        <a:bodyPr/>
        <a:lstStyle/>
        <a:p>
          <a:r>
            <a:rPr lang="en-US" sz="1700" b="1" dirty="0"/>
            <a:t>LEADERSHIP</a:t>
          </a:r>
        </a:p>
        <a:p>
          <a:r>
            <a:rPr lang="en-US" sz="1600" b="1" dirty="0"/>
            <a:t>&amp; MGMT</a:t>
          </a:r>
        </a:p>
      </dgm:t>
    </dgm:pt>
    <dgm:pt modelId="{C09A2F9B-807F-4935-82E9-171AA1A31F0C}" type="parTrans" cxnId="{CA1F1984-334D-4856-A895-B9AC71E2D194}">
      <dgm:prSet/>
      <dgm:spPr/>
      <dgm:t>
        <a:bodyPr/>
        <a:lstStyle/>
        <a:p>
          <a:endParaRPr lang="en-US"/>
        </a:p>
      </dgm:t>
    </dgm:pt>
    <dgm:pt modelId="{81CA10E7-20A3-4A5A-9B71-66E2B1609888}" type="sibTrans" cxnId="{CA1F1984-334D-4856-A895-B9AC71E2D194}">
      <dgm:prSet/>
      <dgm:spPr/>
      <dgm:t>
        <a:bodyPr/>
        <a:lstStyle/>
        <a:p>
          <a:endParaRPr lang="en-US"/>
        </a:p>
      </dgm:t>
    </dgm:pt>
    <dgm:pt modelId="{E834AC9E-8F1B-4E0B-B7F1-26FB317147E9}">
      <dgm:prSet phldrT="[Text]" custT="1"/>
      <dgm:spPr/>
      <dgm:t>
        <a:bodyPr/>
        <a:lstStyle/>
        <a:p>
          <a:r>
            <a:rPr lang="en-US" sz="1800" b="1" dirty="0"/>
            <a:t>GETTING </a:t>
          </a:r>
          <a:r>
            <a:rPr lang="en-US" sz="1800" b="1"/>
            <a:t>THING DONE</a:t>
          </a:r>
          <a:endParaRPr lang="en-US" sz="1800" b="1" dirty="0"/>
        </a:p>
      </dgm:t>
    </dgm:pt>
    <dgm:pt modelId="{034A8CDF-C932-4082-A1EF-D8FC1CE7E208}" type="parTrans" cxnId="{8F6F5931-2EC4-48A7-8C14-1D9522520EAB}">
      <dgm:prSet/>
      <dgm:spPr/>
      <dgm:t>
        <a:bodyPr/>
        <a:lstStyle/>
        <a:p>
          <a:endParaRPr lang="en-US"/>
        </a:p>
      </dgm:t>
    </dgm:pt>
    <dgm:pt modelId="{BB9CB9C5-FE01-49AB-865F-9F1E47E4ECC4}" type="sibTrans" cxnId="{8F6F5931-2EC4-48A7-8C14-1D9522520EAB}">
      <dgm:prSet/>
      <dgm:spPr/>
      <dgm:t>
        <a:bodyPr/>
        <a:lstStyle/>
        <a:p>
          <a:endParaRPr lang="en-US"/>
        </a:p>
      </dgm:t>
    </dgm:pt>
    <dgm:pt modelId="{75D02109-F674-4DD7-8420-1285A07C1138}" type="pres">
      <dgm:prSet presAssocID="{2294609B-A706-4450-9D86-31BB243B9991}" presName="composite" presStyleCnt="0">
        <dgm:presLayoutVars>
          <dgm:chMax val="3"/>
          <dgm:animLvl val="lvl"/>
          <dgm:resizeHandles val="exact"/>
        </dgm:presLayoutVars>
      </dgm:prSet>
      <dgm:spPr/>
    </dgm:pt>
    <dgm:pt modelId="{13D07BA5-0DFA-4DF4-A0F4-AA6C63916457}" type="pres">
      <dgm:prSet presAssocID="{575EFCA3-B19F-4E1C-B996-EC3128592E56}" presName="gear1" presStyleLbl="node1" presStyleIdx="0" presStyleCnt="3" custScaleX="114757" custLinFactNeighborX="1089">
        <dgm:presLayoutVars>
          <dgm:chMax val="1"/>
          <dgm:bulletEnabled val="1"/>
        </dgm:presLayoutVars>
      </dgm:prSet>
      <dgm:spPr/>
    </dgm:pt>
    <dgm:pt modelId="{81247663-B2D3-4F2D-A105-31C294EB9242}" type="pres">
      <dgm:prSet presAssocID="{575EFCA3-B19F-4E1C-B996-EC3128592E56}" presName="gear1srcNode" presStyleLbl="node1" presStyleIdx="0" presStyleCnt="3"/>
      <dgm:spPr/>
    </dgm:pt>
    <dgm:pt modelId="{57D74529-8626-4FA3-A74B-662C2BB544A1}" type="pres">
      <dgm:prSet presAssocID="{575EFCA3-B19F-4E1C-B996-EC3128592E56}" presName="gear1dstNode" presStyleLbl="node1" presStyleIdx="0" presStyleCnt="3"/>
      <dgm:spPr/>
    </dgm:pt>
    <dgm:pt modelId="{A0F491B3-F95E-4FAB-9280-C8F37F1DF741}" type="pres">
      <dgm:prSet presAssocID="{D1302D09-E586-49D0-9175-4BDB4F88317B}" presName="gear2" presStyleLbl="node1" presStyleIdx="1" presStyleCnt="3" custScaleX="116215">
        <dgm:presLayoutVars>
          <dgm:chMax val="1"/>
          <dgm:bulletEnabled val="1"/>
        </dgm:presLayoutVars>
      </dgm:prSet>
      <dgm:spPr/>
    </dgm:pt>
    <dgm:pt modelId="{EA750E27-D6C3-477C-8898-311F21C17EEB}" type="pres">
      <dgm:prSet presAssocID="{D1302D09-E586-49D0-9175-4BDB4F88317B}" presName="gear2srcNode" presStyleLbl="node1" presStyleIdx="1" presStyleCnt="3"/>
      <dgm:spPr/>
    </dgm:pt>
    <dgm:pt modelId="{14C5AD23-3307-4E39-8182-3C946EEA9A0E}" type="pres">
      <dgm:prSet presAssocID="{D1302D09-E586-49D0-9175-4BDB4F88317B}" presName="gear2dstNode" presStyleLbl="node1" presStyleIdx="1" presStyleCnt="3"/>
      <dgm:spPr/>
    </dgm:pt>
    <dgm:pt modelId="{24435138-DB1A-4AE0-954B-412801546F71}" type="pres">
      <dgm:prSet presAssocID="{E834AC9E-8F1B-4E0B-B7F1-26FB317147E9}" presName="gear3" presStyleLbl="node1" presStyleIdx="2" presStyleCnt="3"/>
      <dgm:spPr/>
    </dgm:pt>
    <dgm:pt modelId="{E29E599C-9606-41C5-BF63-573EC8161C0F}" type="pres">
      <dgm:prSet presAssocID="{E834AC9E-8F1B-4E0B-B7F1-26FB317147E9}" presName="gear3tx" presStyleLbl="node1" presStyleIdx="2" presStyleCnt="3">
        <dgm:presLayoutVars>
          <dgm:chMax val="1"/>
          <dgm:bulletEnabled val="1"/>
        </dgm:presLayoutVars>
      </dgm:prSet>
      <dgm:spPr/>
    </dgm:pt>
    <dgm:pt modelId="{9C718EC6-6E94-42AC-B7A4-BB12C42DA980}" type="pres">
      <dgm:prSet presAssocID="{E834AC9E-8F1B-4E0B-B7F1-26FB317147E9}" presName="gear3srcNode" presStyleLbl="node1" presStyleIdx="2" presStyleCnt="3"/>
      <dgm:spPr/>
    </dgm:pt>
    <dgm:pt modelId="{6F65DC1A-FF72-4386-BEAF-F045E417DDDC}" type="pres">
      <dgm:prSet presAssocID="{E834AC9E-8F1B-4E0B-B7F1-26FB317147E9}" presName="gear3dstNode" presStyleLbl="node1" presStyleIdx="2" presStyleCnt="3"/>
      <dgm:spPr/>
    </dgm:pt>
    <dgm:pt modelId="{E69F0D96-E1FE-4187-BDDA-73098952668D}" type="pres">
      <dgm:prSet presAssocID="{A148F552-29FD-4332-B4EC-D389D0DE1D43}" presName="connector1" presStyleLbl="sibTrans2D1" presStyleIdx="0" presStyleCnt="3"/>
      <dgm:spPr/>
    </dgm:pt>
    <dgm:pt modelId="{CFFA10B8-A48A-4A55-ABF1-74384F97E60F}" type="pres">
      <dgm:prSet presAssocID="{81CA10E7-20A3-4A5A-9B71-66E2B1609888}" presName="connector2" presStyleLbl="sibTrans2D1" presStyleIdx="1" presStyleCnt="3"/>
      <dgm:spPr/>
    </dgm:pt>
    <dgm:pt modelId="{5CC9D702-989E-4DC4-A200-8405869C5A28}" type="pres">
      <dgm:prSet presAssocID="{BB9CB9C5-FE01-49AB-865F-9F1E47E4ECC4}" presName="connector3" presStyleLbl="sibTrans2D1" presStyleIdx="2" presStyleCnt="3"/>
      <dgm:spPr/>
    </dgm:pt>
  </dgm:ptLst>
  <dgm:cxnLst>
    <dgm:cxn modelId="{8F6F5931-2EC4-48A7-8C14-1D9522520EAB}" srcId="{2294609B-A706-4450-9D86-31BB243B9991}" destId="{E834AC9E-8F1B-4E0B-B7F1-26FB317147E9}" srcOrd="2" destOrd="0" parTransId="{034A8CDF-C932-4082-A1EF-D8FC1CE7E208}" sibTransId="{BB9CB9C5-FE01-49AB-865F-9F1E47E4ECC4}"/>
    <dgm:cxn modelId="{E3509131-4352-4C22-A8EB-BDF664B7912E}" srcId="{2294609B-A706-4450-9D86-31BB243B9991}" destId="{575EFCA3-B19F-4E1C-B996-EC3128592E56}" srcOrd="0" destOrd="0" parTransId="{EF076D63-38FA-4295-BADA-AAD3E16C6B29}" sibTransId="{A148F552-29FD-4332-B4EC-D389D0DE1D43}"/>
    <dgm:cxn modelId="{5616F531-CCED-4B2B-9B9A-C60F08DF00AB}" type="presOf" srcId="{D1302D09-E586-49D0-9175-4BDB4F88317B}" destId="{EA750E27-D6C3-477C-8898-311F21C17EEB}" srcOrd="1" destOrd="0" presId="urn:microsoft.com/office/officeart/2005/8/layout/gear1"/>
    <dgm:cxn modelId="{5C742667-37E1-43D6-8181-C0B204457652}" type="presOf" srcId="{D1302D09-E586-49D0-9175-4BDB4F88317B}" destId="{14C5AD23-3307-4E39-8182-3C946EEA9A0E}" srcOrd="2" destOrd="0" presId="urn:microsoft.com/office/officeart/2005/8/layout/gear1"/>
    <dgm:cxn modelId="{5AB3766F-8626-414A-83B0-A15413B2CD04}" type="presOf" srcId="{E834AC9E-8F1B-4E0B-B7F1-26FB317147E9}" destId="{9C718EC6-6E94-42AC-B7A4-BB12C42DA980}" srcOrd="2" destOrd="0" presId="urn:microsoft.com/office/officeart/2005/8/layout/gear1"/>
    <dgm:cxn modelId="{7E1BA651-5D68-4E60-9886-B459018D219B}" type="presOf" srcId="{E834AC9E-8F1B-4E0B-B7F1-26FB317147E9}" destId="{24435138-DB1A-4AE0-954B-412801546F71}" srcOrd="0" destOrd="0" presId="urn:microsoft.com/office/officeart/2005/8/layout/gear1"/>
    <dgm:cxn modelId="{E7A7B271-D99A-4011-825B-745BCC956748}" type="presOf" srcId="{E834AC9E-8F1B-4E0B-B7F1-26FB317147E9}" destId="{6F65DC1A-FF72-4386-BEAF-F045E417DDDC}" srcOrd="3" destOrd="0" presId="urn:microsoft.com/office/officeart/2005/8/layout/gear1"/>
    <dgm:cxn modelId="{F2456D53-8D97-42E5-9B14-F220BECD8F60}" type="presOf" srcId="{E834AC9E-8F1B-4E0B-B7F1-26FB317147E9}" destId="{E29E599C-9606-41C5-BF63-573EC8161C0F}" srcOrd="1" destOrd="0" presId="urn:microsoft.com/office/officeart/2005/8/layout/gear1"/>
    <dgm:cxn modelId="{C27F3B58-C2A2-4978-89A4-D1281B32E785}" type="presOf" srcId="{575EFCA3-B19F-4E1C-B996-EC3128592E56}" destId="{57D74529-8626-4FA3-A74B-662C2BB544A1}" srcOrd="2" destOrd="0" presId="urn:microsoft.com/office/officeart/2005/8/layout/gear1"/>
    <dgm:cxn modelId="{96822A7D-4D74-4688-B769-E23CDE0C74F8}" type="presOf" srcId="{A148F552-29FD-4332-B4EC-D389D0DE1D43}" destId="{E69F0D96-E1FE-4187-BDDA-73098952668D}" srcOrd="0" destOrd="0" presId="urn:microsoft.com/office/officeart/2005/8/layout/gear1"/>
    <dgm:cxn modelId="{D59B4382-551E-46F4-9B4B-6AFB3175446A}" type="presOf" srcId="{D1302D09-E586-49D0-9175-4BDB4F88317B}" destId="{A0F491B3-F95E-4FAB-9280-C8F37F1DF741}" srcOrd="0" destOrd="0" presId="urn:microsoft.com/office/officeart/2005/8/layout/gear1"/>
    <dgm:cxn modelId="{CA1F1984-334D-4856-A895-B9AC71E2D194}" srcId="{2294609B-A706-4450-9D86-31BB243B9991}" destId="{D1302D09-E586-49D0-9175-4BDB4F88317B}" srcOrd="1" destOrd="0" parTransId="{C09A2F9B-807F-4935-82E9-171AA1A31F0C}" sibTransId="{81CA10E7-20A3-4A5A-9B71-66E2B1609888}"/>
    <dgm:cxn modelId="{6DA86891-9184-4255-AE5C-4D55638CA25D}" type="presOf" srcId="{81CA10E7-20A3-4A5A-9B71-66E2B1609888}" destId="{CFFA10B8-A48A-4A55-ABF1-74384F97E60F}" srcOrd="0" destOrd="0" presId="urn:microsoft.com/office/officeart/2005/8/layout/gear1"/>
    <dgm:cxn modelId="{56659FBB-9F58-4CF1-BFE0-C2E9B8AD6445}" type="presOf" srcId="{575EFCA3-B19F-4E1C-B996-EC3128592E56}" destId="{13D07BA5-0DFA-4DF4-A0F4-AA6C63916457}" srcOrd="0" destOrd="0" presId="urn:microsoft.com/office/officeart/2005/8/layout/gear1"/>
    <dgm:cxn modelId="{C6083BC7-7C05-4C26-AE6D-03D51C3CD600}" type="presOf" srcId="{575EFCA3-B19F-4E1C-B996-EC3128592E56}" destId="{81247663-B2D3-4F2D-A105-31C294EB9242}" srcOrd="1" destOrd="0" presId="urn:microsoft.com/office/officeart/2005/8/layout/gear1"/>
    <dgm:cxn modelId="{F4E07FDF-5082-4A54-AE51-BB5BB860D0F0}" type="presOf" srcId="{BB9CB9C5-FE01-49AB-865F-9F1E47E4ECC4}" destId="{5CC9D702-989E-4DC4-A200-8405869C5A28}" srcOrd="0" destOrd="0" presId="urn:microsoft.com/office/officeart/2005/8/layout/gear1"/>
    <dgm:cxn modelId="{8A5828F7-587E-4151-851F-09791B0AC433}" type="presOf" srcId="{2294609B-A706-4450-9D86-31BB243B9991}" destId="{75D02109-F674-4DD7-8420-1285A07C1138}" srcOrd="0" destOrd="0" presId="urn:microsoft.com/office/officeart/2005/8/layout/gear1"/>
    <dgm:cxn modelId="{C3806B3B-36B6-47F2-93D1-885D81221A71}" type="presParOf" srcId="{75D02109-F674-4DD7-8420-1285A07C1138}" destId="{13D07BA5-0DFA-4DF4-A0F4-AA6C63916457}" srcOrd="0" destOrd="0" presId="urn:microsoft.com/office/officeart/2005/8/layout/gear1"/>
    <dgm:cxn modelId="{68AAEBA4-D45F-4075-80C9-63E509F766A3}" type="presParOf" srcId="{75D02109-F674-4DD7-8420-1285A07C1138}" destId="{81247663-B2D3-4F2D-A105-31C294EB9242}" srcOrd="1" destOrd="0" presId="urn:microsoft.com/office/officeart/2005/8/layout/gear1"/>
    <dgm:cxn modelId="{AEE2D1D3-367D-4D30-AB24-593F2F32CCD2}" type="presParOf" srcId="{75D02109-F674-4DD7-8420-1285A07C1138}" destId="{57D74529-8626-4FA3-A74B-662C2BB544A1}" srcOrd="2" destOrd="0" presId="urn:microsoft.com/office/officeart/2005/8/layout/gear1"/>
    <dgm:cxn modelId="{80970726-5D64-4FA1-BD46-05828425FDEC}" type="presParOf" srcId="{75D02109-F674-4DD7-8420-1285A07C1138}" destId="{A0F491B3-F95E-4FAB-9280-C8F37F1DF741}" srcOrd="3" destOrd="0" presId="urn:microsoft.com/office/officeart/2005/8/layout/gear1"/>
    <dgm:cxn modelId="{0FDD2414-3CD6-4F84-BF88-BB5420766309}" type="presParOf" srcId="{75D02109-F674-4DD7-8420-1285A07C1138}" destId="{EA750E27-D6C3-477C-8898-311F21C17EEB}" srcOrd="4" destOrd="0" presId="urn:microsoft.com/office/officeart/2005/8/layout/gear1"/>
    <dgm:cxn modelId="{B6A8CA68-F8DA-4472-8B64-11B009C6AB17}" type="presParOf" srcId="{75D02109-F674-4DD7-8420-1285A07C1138}" destId="{14C5AD23-3307-4E39-8182-3C946EEA9A0E}" srcOrd="5" destOrd="0" presId="urn:microsoft.com/office/officeart/2005/8/layout/gear1"/>
    <dgm:cxn modelId="{0E7D396F-D4BD-4B2C-A97F-389DC176A264}" type="presParOf" srcId="{75D02109-F674-4DD7-8420-1285A07C1138}" destId="{24435138-DB1A-4AE0-954B-412801546F71}" srcOrd="6" destOrd="0" presId="urn:microsoft.com/office/officeart/2005/8/layout/gear1"/>
    <dgm:cxn modelId="{63AC7405-0153-4C12-B8B5-6DB56831A326}" type="presParOf" srcId="{75D02109-F674-4DD7-8420-1285A07C1138}" destId="{E29E599C-9606-41C5-BF63-573EC8161C0F}" srcOrd="7" destOrd="0" presId="urn:microsoft.com/office/officeart/2005/8/layout/gear1"/>
    <dgm:cxn modelId="{C866AC84-7367-4F77-8906-05FFDC4F49EE}" type="presParOf" srcId="{75D02109-F674-4DD7-8420-1285A07C1138}" destId="{9C718EC6-6E94-42AC-B7A4-BB12C42DA980}" srcOrd="8" destOrd="0" presId="urn:microsoft.com/office/officeart/2005/8/layout/gear1"/>
    <dgm:cxn modelId="{20BAC7AC-F34C-4043-BD43-5F305FFC4B19}" type="presParOf" srcId="{75D02109-F674-4DD7-8420-1285A07C1138}" destId="{6F65DC1A-FF72-4386-BEAF-F045E417DDDC}" srcOrd="9" destOrd="0" presId="urn:microsoft.com/office/officeart/2005/8/layout/gear1"/>
    <dgm:cxn modelId="{97F785FB-0BB1-4CC4-9C75-A06CD38CECE9}" type="presParOf" srcId="{75D02109-F674-4DD7-8420-1285A07C1138}" destId="{E69F0D96-E1FE-4187-BDDA-73098952668D}" srcOrd="10" destOrd="0" presId="urn:microsoft.com/office/officeart/2005/8/layout/gear1"/>
    <dgm:cxn modelId="{B36FF4EC-612B-4915-9C43-5E73F787625D}" type="presParOf" srcId="{75D02109-F674-4DD7-8420-1285A07C1138}" destId="{CFFA10B8-A48A-4A55-ABF1-74384F97E60F}" srcOrd="11" destOrd="0" presId="urn:microsoft.com/office/officeart/2005/8/layout/gear1"/>
    <dgm:cxn modelId="{A5A793DF-A315-4513-AA97-4BA5693BD836}" type="presParOf" srcId="{75D02109-F674-4DD7-8420-1285A07C1138}" destId="{5CC9D702-989E-4DC4-A200-8405869C5A28}"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4950F-80C1-4A56-95D1-BE7428DFF7B9}">
      <dsp:nvSpPr>
        <dsp:cNvPr id="0" name=""/>
        <dsp:cNvSpPr/>
      </dsp:nvSpPr>
      <dsp:spPr>
        <a:xfrm rot="16200000">
          <a:off x="883840" y="-883840"/>
          <a:ext cx="2175669" cy="3943350"/>
        </a:xfrm>
        <a:prstGeom prst="round1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Meet Regulatory, Legal or Social Requirements</a:t>
          </a:r>
        </a:p>
      </dsp:txBody>
      <dsp:txXfrm rot="5400000">
        <a:off x="0" y="0"/>
        <a:ext cx="3943350" cy="1631751"/>
      </dsp:txXfrm>
    </dsp:sp>
    <dsp:sp modelId="{DF683A87-E718-4FE8-98A1-4D919C42B517}">
      <dsp:nvSpPr>
        <dsp:cNvPr id="0" name=""/>
        <dsp:cNvSpPr/>
      </dsp:nvSpPr>
      <dsp:spPr>
        <a:xfrm>
          <a:off x="3943350" y="0"/>
          <a:ext cx="3943350" cy="2175669"/>
        </a:xfrm>
        <a:prstGeom prst="round1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Satisfy Stakeholder Requests or needs </a:t>
          </a:r>
        </a:p>
      </dsp:txBody>
      <dsp:txXfrm>
        <a:off x="3943350" y="0"/>
        <a:ext cx="3943350" cy="1631751"/>
      </dsp:txXfrm>
    </dsp:sp>
    <dsp:sp modelId="{11BE68EA-11AD-4FCE-BE42-627CCDF7E6E4}">
      <dsp:nvSpPr>
        <dsp:cNvPr id="0" name=""/>
        <dsp:cNvSpPr/>
      </dsp:nvSpPr>
      <dsp:spPr>
        <a:xfrm rot="10800000">
          <a:off x="31231" y="2175669"/>
          <a:ext cx="3943350" cy="2175669"/>
        </a:xfrm>
        <a:prstGeom prst="round1Rect">
          <a:avLst/>
        </a:prstGeom>
        <a:solidFill>
          <a:schemeClr val="tx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Create, Improve or Fix Products, Processes, or Services </a:t>
          </a:r>
        </a:p>
      </dsp:txBody>
      <dsp:txXfrm rot="10800000">
        <a:off x="31231" y="2719586"/>
        <a:ext cx="3943350" cy="1631751"/>
      </dsp:txXfrm>
    </dsp:sp>
    <dsp:sp modelId="{71CE2BA1-CBA4-4F9C-B5AA-2D348E7FF568}">
      <dsp:nvSpPr>
        <dsp:cNvPr id="0" name=""/>
        <dsp:cNvSpPr/>
      </dsp:nvSpPr>
      <dsp:spPr>
        <a:xfrm rot="5400000">
          <a:off x="4827190" y="1291828"/>
          <a:ext cx="2175669" cy="3943350"/>
        </a:xfrm>
        <a:prstGeom prst="round1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Implement or Change Business or Technological Strategies</a:t>
          </a:r>
        </a:p>
      </dsp:txBody>
      <dsp:txXfrm rot="-5400000">
        <a:off x="3943350" y="2719586"/>
        <a:ext cx="3943350" cy="1631751"/>
      </dsp:txXfrm>
    </dsp:sp>
    <dsp:sp modelId="{DE9B4139-CDD1-4323-AA69-04D4BF13F3F8}">
      <dsp:nvSpPr>
        <dsp:cNvPr id="0" name=""/>
        <dsp:cNvSpPr/>
      </dsp:nvSpPr>
      <dsp:spPr>
        <a:xfrm>
          <a:off x="2760344" y="1631751"/>
          <a:ext cx="2366010" cy="1087834"/>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a:glow rad="228600">
            <a:schemeClr val="accent4">
              <a:satMod val="175000"/>
              <a:alpha val="40000"/>
            </a:schemeClr>
          </a:glow>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1" kern="1200" dirty="0"/>
            <a:t>Project</a:t>
          </a:r>
        </a:p>
      </dsp:txBody>
      <dsp:txXfrm>
        <a:off x="2813448" y="1684855"/>
        <a:ext cx="2259802" cy="98162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74382-5842-4089-8127-75A689FA7606}">
      <dsp:nvSpPr>
        <dsp:cNvPr id="0" name=""/>
        <dsp:cNvSpPr/>
      </dsp:nvSpPr>
      <dsp:spPr>
        <a:xfrm>
          <a:off x="2815877" y="0"/>
          <a:ext cx="4223816" cy="1891013"/>
        </a:xfrm>
        <a:prstGeom prst="rightArrow">
          <a:avLst>
            <a:gd name="adj1" fmla="val 75000"/>
            <a:gd name="adj2" fmla="val 50000"/>
          </a:avLst>
        </a:prstGeom>
        <a:solidFill>
          <a:schemeClr val="accent5">
            <a:tint val="40000"/>
            <a:alpha val="90000"/>
            <a:hueOff val="0"/>
            <a:satOff val="0"/>
            <a:lumOff val="0"/>
            <a:alphaOff val="0"/>
          </a:schemeClr>
        </a:solidFill>
        <a:ln w="12700" cap="flat" cmpd="sng" algn="ctr">
          <a:solidFill>
            <a:schemeClr val="accent1">
              <a:lumMod val="75000"/>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FontTx/>
            <a:buNone/>
          </a:pPr>
          <a:r>
            <a:rPr lang="en-US" sz="2400" kern="1200" dirty="0"/>
            <a:t>   </a:t>
          </a:r>
          <a:r>
            <a:rPr lang="en-US" sz="2400" i="1" kern="1200" dirty="0"/>
            <a:t>Directing another person to get from one point to another using set of expected behaviors </a:t>
          </a:r>
        </a:p>
      </dsp:txBody>
      <dsp:txXfrm>
        <a:off x="2815877" y="236377"/>
        <a:ext cx="3514686" cy="1418259"/>
      </dsp:txXfrm>
    </dsp:sp>
    <dsp:sp modelId="{74A244ED-B8FB-4B92-8E69-AE6B7C7ED1C1}">
      <dsp:nvSpPr>
        <dsp:cNvPr id="0" name=""/>
        <dsp:cNvSpPr/>
      </dsp:nvSpPr>
      <dsp:spPr>
        <a:xfrm>
          <a:off x="0" y="484"/>
          <a:ext cx="2815877" cy="189101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b="1" kern="1200" dirty="0"/>
            <a:t>Management</a:t>
          </a:r>
        </a:p>
        <a:p>
          <a:pPr marL="0" lvl="0" indent="0" algn="ctr" defTabSz="1466850">
            <a:lnSpc>
              <a:spcPct val="90000"/>
            </a:lnSpc>
            <a:spcBef>
              <a:spcPct val="0"/>
            </a:spcBef>
            <a:spcAft>
              <a:spcPct val="35000"/>
            </a:spcAft>
            <a:buNone/>
          </a:pPr>
          <a:r>
            <a:rPr lang="en-US" sz="2200" b="1" kern="1200" dirty="0"/>
            <a:t>“Doing things right”</a:t>
          </a:r>
        </a:p>
      </dsp:txBody>
      <dsp:txXfrm>
        <a:off x="92312" y="92796"/>
        <a:ext cx="2631253" cy="1706389"/>
      </dsp:txXfrm>
    </dsp:sp>
    <dsp:sp modelId="{2EA07BC9-A798-4C6B-92A1-3A5388CEABAA}">
      <dsp:nvSpPr>
        <dsp:cNvPr id="0" name=""/>
        <dsp:cNvSpPr/>
      </dsp:nvSpPr>
      <dsp:spPr>
        <a:xfrm>
          <a:off x="2815877" y="2080600"/>
          <a:ext cx="4223816" cy="1891013"/>
        </a:xfrm>
        <a:prstGeom prst="rightArrow">
          <a:avLst>
            <a:gd name="adj1" fmla="val 75000"/>
            <a:gd name="adj2" fmla="val 50000"/>
          </a:avLst>
        </a:prstGeom>
        <a:solidFill>
          <a:schemeClr val="accent5">
            <a:tint val="40000"/>
            <a:alpha val="90000"/>
            <a:hueOff val="-7391755"/>
            <a:satOff val="-12816"/>
            <a:lumOff val="-1289"/>
            <a:alphaOff val="0"/>
          </a:schemeClr>
        </a:solidFill>
        <a:ln w="12700" cap="flat" cmpd="sng" algn="ctr">
          <a:solidFill>
            <a:schemeClr val="accent6">
              <a:lumMod val="50000"/>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None/>
          </a:pPr>
          <a:r>
            <a:rPr lang="en-US" sz="2400" kern="1200" dirty="0"/>
            <a:t>   </a:t>
          </a:r>
          <a:r>
            <a:rPr lang="en-US" sz="2400" i="1" kern="1200" dirty="0"/>
            <a:t>Working with others through discussion or debate to guide them from one point to another</a:t>
          </a:r>
        </a:p>
      </dsp:txBody>
      <dsp:txXfrm>
        <a:off x="2815877" y="2316977"/>
        <a:ext cx="3514686" cy="1418259"/>
      </dsp:txXfrm>
    </dsp:sp>
    <dsp:sp modelId="{5541FC10-60C4-4E78-89B5-CFEF93659725}">
      <dsp:nvSpPr>
        <dsp:cNvPr id="0" name=""/>
        <dsp:cNvSpPr/>
      </dsp:nvSpPr>
      <dsp:spPr>
        <a:xfrm>
          <a:off x="0" y="2080600"/>
          <a:ext cx="2815877" cy="1891013"/>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endParaRPr lang="en-US" sz="3600" b="1" kern="1200" dirty="0"/>
        </a:p>
        <a:p>
          <a:pPr marL="0" lvl="0" indent="0" algn="ctr" defTabSz="1600200">
            <a:lnSpc>
              <a:spcPct val="90000"/>
            </a:lnSpc>
            <a:spcBef>
              <a:spcPct val="0"/>
            </a:spcBef>
            <a:spcAft>
              <a:spcPct val="35000"/>
            </a:spcAft>
            <a:buNone/>
          </a:pPr>
          <a:r>
            <a:rPr lang="en-US" sz="3600" b="1" kern="1200" dirty="0"/>
            <a:t>Leadership</a:t>
          </a:r>
        </a:p>
        <a:p>
          <a:pPr marL="0" lvl="0" indent="0" algn="ctr" defTabSz="1600200">
            <a:lnSpc>
              <a:spcPct val="90000"/>
            </a:lnSpc>
            <a:spcBef>
              <a:spcPct val="0"/>
            </a:spcBef>
            <a:spcAft>
              <a:spcPct val="35000"/>
            </a:spcAft>
            <a:buNone/>
          </a:pPr>
          <a:r>
            <a:rPr lang="en-US" sz="2200" b="1" kern="1200" dirty="0">
              <a:solidFill>
                <a:schemeClr val="bg1"/>
              </a:solidFill>
            </a:rPr>
            <a:t>“Doing the right things”</a:t>
          </a:r>
        </a:p>
        <a:p>
          <a:pPr marL="0" lvl="0" indent="0" algn="ctr" defTabSz="1600200">
            <a:lnSpc>
              <a:spcPct val="90000"/>
            </a:lnSpc>
            <a:spcBef>
              <a:spcPct val="0"/>
            </a:spcBef>
            <a:spcAft>
              <a:spcPct val="35000"/>
            </a:spcAft>
            <a:buNone/>
          </a:pPr>
          <a:endParaRPr lang="en-US" sz="3200" b="1" kern="1200" dirty="0"/>
        </a:p>
      </dsp:txBody>
      <dsp:txXfrm>
        <a:off x="92312" y="2172912"/>
        <a:ext cx="2631253" cy="170638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E4E64-3F85-42F7-AA5F-635539DDC78E}">
      <dsp:nvSpPr>
        <dsp:cNvPr id="0" name=""/>
        <dsp:cNvSpPr/>
      </dsp:nvSpPr>
      <dsp:spPr>
        <a:xfrm>
          <a:off x="0" y="3"/>
          <a:ext cx="3007703" cy="1203081"/>
        </a:xfrm>
        <a:prstGeom prst="chevron">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effectLst>
                <a:outerShdw blurRad="38100" dist="38100" dir="2700000" algn="tl">
                  <a:srgbClr val="000000">
                    <a:alpha val="43137"/>
                  </a:srgbClr>
                </a:outerShdw>
              </a:effectLst>
            </a:rPr>
            <a:t>AUTHENTIC</a:t>
          </a:r>
        </a:p>
      </dsp:txBody>
      <dsp:txXfrm>
        <a:off x="601541" y="3"/>
        <a:ext cx="1804622" cy="120308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E4E64-3F85-42F7-AA5F-635539DDC78E}">
      <dsp:nvSpPr>
        <dsp:cNvPr id="0" name=""/>
        <dsp:cNvSpPr/>
      </dsp:nvSpPr>
      <dsp:spPr>
        <a:xfrm>
          <a:off x="0" y="38141"/>
          <a:ext cx="3007703" cy="1203081"/>
        </a:xfrm>
        <a:prstGeom prst="chevron">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effectLst>
                <a:outerShdw blurRad="38100" dist="38100" dir="2700000" algn="tl">
                  <a:srgbClr val="000000">
                    <a:alpha val="43137"/>
                  </a:srgbClr>
                </a:outerShdw>
              </a:effectLst>
            </a:rPr>
            <a:t>CREATIVE</a:t>
          </a:r>
        </a:p>
      </dsp:txBody>
      <dsp:txXfrm>
        <a:off x="601541" y="38141"/>
        <a:ext cx="1804622" cy="120308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E4E64-3F85-42F7-AA5F-635539DDC78E}">
      <dsp:nvSpPr>
        <dsp:cNvPr id="0" name=""/>
        <dsp:cNvSpPr/>
      </dsp:nvSpPr>
      <dsp:spPr>
        <a:xfrm>
          <a:off x="0" y="3"/>
          <a:ext cx="3007703" cy="1203081"/>
        </a:xfrm>
        <a:prstGeom prst="chevron">
          <a:avLst/>
        </a:prstGeom>
        <a:solidFill>
          <a:schemeClr val="accent4">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effectLst>
                <a:outerShdw blurRad="38100" dist="38100" dir="2700000" algn="tl">
                  <a:srgbClr val="000000">
                    <a:alpha val="43137"/>
                  </a:srgbClr>
                </a:outerShdw>
              </a:effectLst>
            </a:rPr>
            <a:t>CURTEOUS</a:t>
          </a:r>
        </a:p>
      </dsp:txBody>
      <dsp:txXfrm>
        <a:off x="601541" y="3"/>
        <a:ext cx="1804622" cy="120308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E4E64-3F85-42F7-AA5F-635539DDC78E}">
      <dsp:nvSpPr>
        <dsp:cNvPr id="0" name=""/>
        <dsp:cNvSpPr/>
      </dsp:nvSpPr>
      <dsp:spPr>
        <a:xfrm>
          <a:off x="0" y="0"/>
          <a:ext cx="3007703" cy="1203081"/>
        </a:xfrm>
        <a:prstGeom prst="chevron">
          <a:avLst/>
        </a:prstGeom>
        <a:solidFill>
          <a:schemeClr val="tx2">
            <a:lumMod val="40000"/>
            <a:lumOff val="6000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effectLst>
                <a:outerShdw blurRad="38100" dist="38100" dir="2700000" algn="tl">
                  <a:srgbClr val="000000">
                    <a:alpha val="43137"/>
                  </a:srgbClr>
                </a:outerShdw>
              </a:effectLst>
            </a:rPr>
            <a:t>CULTURAL</a:t>
          </a:r>
        </a:p>
      </dsp:txBody>
      <dsp:txXfrm>
        <a:off x="601541" y="0"/>
        <a:ext cx="1804622" cy="120308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E4E64-3F85-42F7-AA5F-635539DDC78E}">
      <dsp:nvSpPr>
        <dsp:cNvPr id="0" name=""/>
        <dsp:cNvSpPr/>
      </dsp:nvSpPr>
      <dsp:spPr>
        <a:xfrm>
          <a:off x="3079" y="0"/>
          <a:ext cx="3146408" cy="1254874"/>
        </a:xfrm>
        <a:prstGeom prst="chevron">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effectLst>
                <a:outerShdw blurRad="38100" dist="38100" dir="2700000" algn="tl">
                  <a:srgbClr val="000000">
                    <a:alpha val="43137"/>
                  </a:srgbClr>
                </a:outerShdw>
              </a:effectLst>
            </a:rPr>
            <a:t>INTELLECTUAL</a:t>
          </a:r>
        </a:p>
      </dsp:txBody>
      <dsp:txXfrm>
        <a:off x="630516" y="0"/>
        <a:ext cx="1891534" cy="125487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E4E64-3F85-42F7-AA5F-635539DDC78E}">
      <dsp:nvSpPr>
        <dsp:cNvPr id="0" name=""/>
        <dsp:cNvSpPr/>
      </dsp:nvSpPr>
      <dsp:spPr>
        <a:xfrm>
          <a:off x="0" y="79442"/>
          <a:ext cx="3007703" cy="1203081"/>
        </a:xfrm>
        <a:prstGeom prst="chevron">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effectLst>
                <a:outerShdw blurRad="38100" dist="38100" dir="2700000" algn="tl">
                  <a:srgbClr val="000000">
                    <a:alpha val="43137"/>
                  </a:srgbClr>
                </a:outerShdw>
              </a:effectLst>
            </a:rPr>
            <a:t>EMOTIONAL</a:t>
          </a:r>
        </a:p>
      </dsp:txBody>
      <dsp:txXfrm>
        <a:off x="601541" y="79442"/>
        <a:ext cx="1804622" cy="120308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DE252C-D93B-4E34-8C6D-BB951D1AC583}">
      <dsp:nvSpPr>
        <dsp:cNvPr id="0" name=""/>
        <dsp:cNvSpPr/>
      </dsp:nvSpPr>
      <dsp:spPr>
        <a:xfrm>
          <a:off x="4148" y="1382783"/>
          <a:ext cx="2122161" cy="801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b="1" i="1" kern="1200" dirty="0"/>
            <a:t>Project Business Case</a:t>
          </a:r>
        </a:p>
      </dsp:txBody>
      <dsp:txXfrm>
        <a:off x="4148" y="1382783"/>
        <a:ext cx="2122161" cy="801900"/>
      </dsp:txXfrm>
    </dsp:sp>
    <dsp:sp modelId="{CBD20A23-0717-4CAD-ADF3-F1841440CB58}">
      <dsp:nvSpPr>
        <dsp:cNvPr id="0" name=""/>
        <dsp:cNvSpPr/>
      </dsp:nvSpPr>
      <dsp:spPr>
        <a:xfrm>
          <a:off x="2126310" y="1019422"/>
          <a:ext cx="424432" cy="1528621"/>
        </a:xfrm>
        <a:prstGeom prst="leftBrace">
          <a:avLst>
            <a:gd name="adj1" fmla="val 35000"/>
            <a:gd name="adj2" fmla="val 50000"/>
          </a:avLst>
        </a:prstGeom>
        <a:noFill/>
        <a:ln w="28575" cap="flat" cmpd="sng" algn="ctr">
          <a:solidFill>
            <a:srgbClr val="6699FF"/>
          </a:solidFill>
          <a:prstDash val="solid"/>
          <a:miter lim="800000"/>
        </a:ln>
        <a:effectLst/>
      </dsp:spPr>
      <dsp:style>
        <a:lnRef idx="2">
          <a:scrgbClr r="0" g="0" b="0"/>
        </a:lnRef>
        <a:fillRef idx="0">
          <a:scrgbClr r="0" g="0" b="0"/>
        </a:fillRef>
        <a:effectRef idx="0">
          <a:scrgbClr r="0" g="0" b="0"/>
        </a:effectRef>
        <a:fontRef idx="minor"/>
      </dsp:style>
    </dsp:sp>
    <dsp:sp modelId="{2F9D8504-D41D-468C-88F4-3F20A76099F9}">
      <dsp:nvSpPr>
        <dsp:cNvPr id="0" name=""/>
        <dsp:cNvSpPr/>
      </dsp:nvSpPr>
      <dsp:spPr>
        <a:xfrm>
          <a:off x="2720515" y="1019422"/>
          <a:ext cx="5772279" cy="1528621"/>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 documented feasibility study used to establish the validity of project benefits, used as a basis for the authorization of further activities to undertake the project. </a:t>
          </a:r>
        </a:p>
      </dsp:txBody>
      <dsp:txXfrm>
        <a:off x="2720515" y="1019422"/>
        <a:ext cx="5772279" cy="1528621"/>
      </dsp:txXfrm>
    </dsp:sp>
    <dsp:sp modelId="{AB24A1F7-F76D-447C-B04E-86C17CB98CD7}">
      <dsp:nvSpPr>
        <dsp:cNvPr id="0" name=""/>
        <dsp:cNvSpPr/>
      </dsp:nvSpPr>
      <dsp:spPr>
        <a:xfrm>
          <a:off x="4148" y="2657647"/>
          <a:ext cx="2122161" cy="14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b="1" i="1" kern="1200" dirty="0"/>
            <a:t>Project Benefits Management Plan </a:t>
          </a:r>
        </a:p>
      </dsp:txBody>
      <dsp:txXfrm>
        <a:off x="4148" y="2657647"/>
        <a:ext cx="2122161" cy="1485000"/>
      </dsp:txXfrm>
    </dsp:sp>
    <dsp:sp modelId="{FF405110-7D2A-4DB7-A59A-2FFDDED6BA2C}">
      <dsp:nvSpPr>
        <dsp:cNvPr id="0" name=""/>
        <dsp:cNvSpPr/>
      </dsp:nvSpPr>
      <dsp:spPr>
        <a:xfrm>
          <a:off x="2126310" y="2634444"/>
          <a:ext cx="424432" cy="1531406"/>
        </a:xfrm>
        <a:prstGeom prst="leftBrace">
          <a:avLst>
            <a:gd name="adj1" fmla="val 35000"/>
            <a:gd name="adj2" fmla="val 50000"/>
          </a:avLst>
        </a:prstGeom>
        <a:noFill/>
        <a:ln w="38100" cap="flat" cmpd="sng" algn="ctr">
          <a:solidFill>
            <a:schemeClr val="accent1"/>
          </a:solidFill>
          <a:prstDash val="solid"/>
          <a:miter lim="800000"/>
        </a:ln>
        <a:effectLst/>
      </dsp:spPr>
      <dsp:style>
        <a:lnRef idx="2">
          <a:scrgbClr r="0" g="0" b="0"/>
        </a:lnRef>
        <a:fillRef idx="0">
          <a:scrgbClr r="0" g="0" b="0"/>
        </a:fillRef>
        <a:effectRef idx="0">
          <a:scrgbClr r="0" g="0" b="0"/>
        </a:effectRef>
        <a:fontRef idx="minor"/>
      </dsp:style>
    </dsp:sp>
    <dsp:sp modelId="{C9B50CE7-6540-4F84-94B2-6F24358139A2}">
      <dsp:nvSpPr>
        <dsp:cNvPr id="0" name=""/>
        <dsp:cNvSpPr/>
      </dsp:nvSpPr>
      <dsp:spPr>
        <a:xfrm>
          <a:off x="2720515" y="2634444"/>
          <a:ext cx="5772279" cy="15314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 documented explanation defining the processes for creating, maximizing and sustaining the benefits provided by the project</a:t>
          </a:r>
        </a:p>
      </dsp:txBody>
      <dsp:txXfrm>
        <a:off x="2720515" y="2634444"/>
        <a:ext cx="5772279" cy="153140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E4E64-3F85-42F7-AA5F-635539DDC78E}">
      <dsp:nvSpPr>
        <dsp:cNvPr id="0" name=""/>
        <dsp:cNvSpPr/>
      </dsp:nvSpPr>
      <dsp:spPr>
        <a:xfrm>
          <a:off x="0" y="135939"/>
          <a:ext cx="3007703" cy="1203081"/>
        </a:xfrm>
        <a:prstGeom prst="chevron">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effectLst>
                <a:outerShdw blurRad="38100" dist="38100" dir="2700000" algn="tl">
                  <a:srgbClr val="000000">
                    <a:alpha val="43137"/>
                  </a:srgbClr>
                </a:outerShdw>
              </a:effectLst>
            </a:rPr>
            <a:t>SOCIAL</a:t>
          </a:r>
        </a:p>
      </dsp:txBody>
      <dsp:txXfrm>
        <a:off x="601541" y="135939"/>
        <a:ext cx="1804622" cy="120308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E4E64-3F85-42F7-AA5F-635539DDC78E}">
      <dsp:nvSpPr>
        <dsp:cNvPr id="0" name=""/>
        <dsp:cNvSpPr/>
      </dsp:nvSpPr>
      <dsp:spPr>
        <a:xfrm>
          <a:off x="0" y="2048"/>
          <a:ext cx="3007703" cy="1203081"/>
        </a:xfrm>
        <a:prstGeom prst="chevron">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effectLst>
                <a:outerShdw blurRad="38100" dist="38100" dir="2700000" algn="tl">
                  <a:srgbClr val="000000">
                    <a:alpha val="43137"/>
                  </a:srgbClr>
                </a:outerShdw>
              </a:effectLst>
            </a:rPr>
            <a:t>MANAGERIAL</a:t>
          </a:r>
        </a:p>
      </dsp:txBody>
      <dsp:txXfrm>
        <a:off x="601541" y="2048"/>
        <a:ext cx="1804622" cy="1203081"/>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E4E64-3F85-42F7-AA5F-635539DDC78E}">
      <dsp:nvSpPr>
        <dsp:cNvPr id="0" name=""/>
        <dsp:cNvSpPr/>
      </dsp:nvSpPr>
      <dsp:spPr>
        <a:xfrm>
          <a:off x="0" y="48379"/>
          <a:ext cx="3007703" cy="1203081"/>
        </a:xfrm>
        <a:prstGeom prst="chevron">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effectLst>
                <a:outerShdw blurRad="38100" dist="38100" dir="2700000" algn="tl">
                  <a:srgbClr val="000000">
                    <a:alpha val="43137"/>
                  </a:srgbClr>
                </a:outerShdw>
              </a:effectLst>
            </a:rPr>
            <a:t>SERVICE ORIENTED</a:t>
          </a:r>
        </a:p>
      </dsp:txBody>
      <dsp:txXfrm>
        <a:off x="601541" y="48379"/>
        <a:ext cx="1804622" cy="1203081"/>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E4E64-3F85-42F7-AA5F-635539DDC78E}">
      <dsp:nvSpPr>
        <dsp:cNvPr id="0" name=""/>
        <dsp:cNvSpPr/>
      </dsp:nvSpPr>
      <dsp:spPr>
        <a:xfrm>
          <a:off x="0" y="0"/>
          <a:ext cx="3007703" cy="1203081"/>
        </a:xfrm>
        <a:prstGeom prst="chevron">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effectLst>
                <a:outerShdw blurRad="38100" dist="38100" dir="2700000" algn="tl">
                  <a:srgbClr val="000000">
                    <a:alpha val="43137"/>
                  </a:srgbClr>
                </a:outerShdw>
              </a:effectLst>
            </a:rPr>
            <a:t>POLITICAL</a:t>
          </a:r>
        </a:p>
      </dsp:txBody>
      <dsp:txXfrm>
        <a:off x="601541" y="0"/>
        <a:ext cx="1804622" cy="1203081"/>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E4E64-3F85-42F7-AA5F-635539DDC78E}">
      <dsp:nvSpPr>
        <dsp:cNvPr id="0" name=""/>
        <dsp:cNvSpPr/>
      </dsp:nvSpPr>
      <dsp:spPr>
        <a:xfrm>
          <a:off x="0" y="146358"/>
          <a:ext cx="3007703" cy="1203081"/>
        </a:xfrm>
        <a:prstGeom prst="chevron">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effectLst>
                <a:outerShdw blurRad="38100" dist="38100" dir="2700000" algn="tl">
                  <a:srgbClr val="000000">
                    <a:alpha val="43137"/>
                  </a:srgbClr>
                </a:outerShdw>
              </a:effectLst>
            </a:rPr>
            <a:t>SYSTEMIC</a:t>
          </a:r>
        </a:p>
      </dsp:txBody>
      <dsp:txXfrm>
        <a:off x="601541" y="146358"/>
        <a:ext cx="1804622" cy="1203081"/>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1E09A-B250-4BC6-B59A-C6E440B2DC53}">
      <dsp:nvSpPr>
        <dsp:cNvPr id="0" name=""/>
        <dsp:cNvSpPr/>
      </dsp:nvSpPr>
      <dsp:spPr>
        <a:xfrm>
          <a:off x="1400293" y="93893"/>
          <a:ext cx="2260494" cy="1130247"/>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a:glow rad="101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effectLst>
                <a:outerShdw blurRad="38100" dist="38100" dir="2700000" algn="tl">
                  <a:srgbClr val="000000">
                    <a:alpha val="43137"/>
                  </a:srgbClr>
                </a:outerShdw>
              </a:effectLst>
            </a:rPr>
            <a:t>Business Strategy Level</a:t>
          </a:r>
        </a:p>
      </dsp:txBody>
      <dsp:txXfrm>
        <a:off x="1433397" y="126997"/>
        <a:ext cx="2194286" cy="1064039"/>
      </dsp:txXfrm>
    </dsp:sp>
    <dsp:sp modelId="{AD265E1F-D7FB-4170-8EEF-46133EEA55A7}">
      <dsp:nvSpPr>
        <dsp:cNvPr id="0" name=""/>
        <dsp:cNvSpPr/>
      </dsp:nvSpPr>
      <dsp:spPr>
        <a:xfrm>
          <a:off x="1626343" y="1224141"/>
          <a:ext cx="226049" cy="724092"/>
        </a:xfrm>
        <a:custGeom>
          <a:avLst/>
          <a:gdLst/>
          <a:ahLst/>
          <a:cxnLst/>
          <a:rect l="0" t="0" r="0" b="0"/>
          <a:pathLst>
            <a:path>
              <a:moveTo>
                <a:pt x="0" y="0"/>
              </a:moveTo>
              <a:lnTo>
                <a:pt x="0" y="724092"/>
              </a:lnTo>
              <a:lnTo>
                <a:pt x="226049" y="72409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FA3C46-99C4-4B6D-BE89-449CD013A405}">
      <dsp:nvSpPr>
        <dsp:cNvPr id="0" name=""/>
        <dsp:cNvSpPr/>
      </dsp:nvSpPr>
      <dsp:spPr>
        <a:xfrm>
          <a:off x="1852392" y="1383110"/>
          <a:ext cx="1808395" cy="1130247"/>
        </a:xfrm>
        <a:prstGeom prst="roundRect">
          <a:avLst>
            <a:gd name="adj" fmla="val 10000"/>
          </a:avLst>
        </a:prstGeom>
        <a:solidFill>
          <a:schemeClr val="accent6">
            <a:lumMod val="20000"/>
            <a:lumOff val="80000"/>
            <a:alpha val="90000"/>
          </a:schemeClr>
        </a:solidFill>
        <a:ln w="12700" cap="flat" cmpd="sng" algn="ctr">
          <a:solidFill>
            <a:schemeClr val="accent1">
              <a:hueOff val="0"/>
              <a:satOff val="0"/>
              <a:lumOff val="0"/>
              <a:alphaOff val="0"/>
            </a:schemeClr>
          </a:solidFill>
          <a:prstDash val="solid"/>
          <a:miter lim="800000"/>
        </a:ln>
        <a:effectLst>
          <a:glow rad="63500">
            <a:schemeClr val="accent6">
              <a:satMod val="175000"/>
              <a:alpha val="40000"/>
            </a:schemeClr>
          </a:glow>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1" kern="1200" dirty="0"/>
            <a:t>Portfolio &amp; Program Objectives</a:t>
          </a:r>
        </a:p>
      </dsp:txBody>
      <dsp:txXfrm>
        <a:off x="1885496" y="1416214"/>
        <a:ext cx="1742187" cy="1064039"/>
      </dsp:txXfrm>
    </dsp:sp>
    <dsp:sp modelId="{1E21B25F-5FE2-4B7C-A45B-BA4492FBAA30}">
      <dsp:nvSpPr>
        <dsp:cNvPr id="0" name=""/>
        <dsp:cNvSpPr/>
      </dsp:nvSpPr>
      <dsp:spPr>
        <a:xfrm>
          <a:off x="1626343" y="1224141"/>
          <a:ext cx="226049" cy="2136902"/>
        </a:xfrm>
        <a:custGeom>
          <a:avLst/>
          <a:gdLst/>
          <a:ahLst/>
          <a:cxnLst/>
          <a:rect l="0" t="0" r="0" b="0"/>
          <a:pathLst>
            <a:path>
              <a:moveTo>
                <a:pt x="0" y="0"/>
              </a:moveTo>
              <a:lnTo>
                <a:pt x="0" y="2136902"/>
              </a:lnTo>
              <a:lnTo>
                <a:pt x="226049" y="21369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B3AD36-1093-4E3C-9612-1A52D3C971DB}">
      <dsp:nvSpPr>
        <dsp:cNvPr id="0" name=""/>
        <dsp:cNvSpPr/>
      </dsp:nvSpPr>
      <dsp:spPr>
        <a:xfrm>
          <a:off x="1852392" y="2795919"/>
          <a:ext cx="1808395" cy="1130247"/>
        </a:xfrm>
        <a:prstGeom prst="roundRect">
          <a:avLst>
            <a:gd name="adj" fmla="val 10000"/>
          </a:avLst>
        </a:prstGeom>
        <a:solidFill>
          <a:schemeClr val="accent6">
            <a:lumMod val="20000"/>
            <a:lumOff val="80000"/>
            <a:alpha val="90000"/>
          </a:schemeClr>
        </a:solidFill>
        <a:ln w="12700" cap="flat" cmpd="sng" algn="ctr">
          <a:solidFill>
            <a:schemeClr val="accent1">
              <a:hueOff val="0"/>
              <a:satOff val="0"/>
              <a:lumOff val="0"/>
              <a:alphaOff val="0"/>
            </a:schemeClr>
          </a:solidFill>
          <a:prstDash val="solid"/>
          <a:miter lim="800000"/>
        </a:ln>
        <a:effectLst>
          <a:glow rad="63500">
            <a:schemeClr val="accent6">
              <a:satMod val="175000"/>
              <a:alpha val="40000"/>
            </a:schemeClr>
          </a:glow>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1" kern="1200" dirty="0"/>
            <a:t>Business Areas</a:t>
          </a:r>
        </a:p>
      </dsp:txBody>
      <dsp:txXfrm>
        <a:off x="1885496" y="2829023"/>
        <a:ext cx="1742187" cy="1064039"/>
      </dsp:txXfrm>
    </dsp:sp>
    <dsp:sp modelId="{ED55CCA7-39AB-464B-8553-77F195FF4793}">
      <dsp:nvSpPr>
        <dsp:cNvPr id="0" name=""/>
        <dsp:cNvSpPr/>
      </dsp:nvSpPr>
      <dsp:spPr>
        <a:xfrm>
          <a:off x="4225911" y="93893"/>
          <a:ext cx="2260494" cy="113024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a:glow rad="101600">
            <a:schemeClr val="accent5">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effectLst>
                <a:outerShdw blurRad="38100" dist="38100" dir="2700000" algn="tl">
                  <a:srgbClr val="000000">
                    <a:alpha val="43137"/>
                  </a:srgbClr>
                </a:outerShdw>
              </a:effectLst>
            </a:rPr>
            <a:t>Project</a:t>
          </a:r>
        </a:p>
        <a:p>
          <a:pPr marL="0" lvl="0" indent="0" algn="ctr" defTabSz="1244600">
            <a:lnSpc>
              <a:spcPct val="90000"/>
            </a:lnSpc>
            <a:spcBef>
              <a:spcPct val="0"/>
            </a:spcBef>
            <a:spcAft>
              <a:spcPct val="35000"/>
            </a:spcAft>
            <a:buNone/>
          </a:pPr>
          <a:r>
            <a:rPr lang="en-US" sz="2800" b="1" kern="1200" dirty="0">
              <a:effectLst>
                <a:outerShdw blurRad="38100" dist="38100" dir="2700000" algn="tl">
                  <a:srgbClr val="000000">
                    <a:alpha val="43137"/>
                  </a:srgbClr>
                </a:outerShdw>
              </a:effectLst>
            </a:rPr>
            <a:t>Level</a:t>
          </a:r>
        </a:p>
      </dsp:txBody>
      <dsp:txXfrm>
        <a:off x="4259015" y="126997"/>
        <a:ext cx="2194286" cy="1064039"/>
      </dsp:txXfrm>
    </dsp:sp>
    <dsp:sp modelId="{3755B927-9B0D-4CC8-BE43-173485F1B251}">
      <dsp:nvSpPr>
        <dsp:cNvPr id="0" name=""/>
        <dsp:cNvSpPr/>
      </dsp:nvSpPr>
      <dsp:spPr>
        <a:xfrm>
          <a:off x="4451961" y="1224141"/>
          <a:ext cx="226049" cy="756078"/>
        </a:xfrm>
        <a:custGeom>
          <a:avLst/>
          <a:gdLst/>
          <a:ahLst/>
          <a:cxnLst/>
          <a:rect l="0" t="0" r="0" b="0"/>
          <a:pathLst>
            <a:path>
              <a:moveTo>
                <a:pt x="0" y="0"/>
              </a:moveTo>
              <a:lnTo>
                <a:pt x="0" y="756078"/>
              </a:lnTo>
              <a:lnTo>
                <a:pt x="226049" y="7560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DACDD8-50E0-41D8-828E-55F78E4493C4}">
      <dsp:nvSpPr>
        <dsp:cNvPr id="0" name=""/>
        <dsp:cNvSpPr/>
      </dsp:nvSpPr>
      <dsp:spPr>
        <a:xfrm>
          <a:off x="4678010" y="1415096"/>
          <a:ext cx="1808395" cy="1130247"/>
        </a:xfrm>
        <a:prstGeom prst="roundRect">
          <a:avLst>
            <a:gd name="adj" fmla="val 10000"/>
          </a:avLst>
        </a:prstGeom>
        <a:solidFill>
          <a:schemeClr val="accent1">
            <a:lumMod val="20000"/>
            <a:lumOff val="80000"/>
            <a:alpha val="90000"/>
          </a:schemeClr>
        </a:solidFill>
        <a:ln w="12700" cap="flat" cmpd="sng" algn="ctr">
          <a:solidFill>
            <a:schemeClr val="accent1">
              <a:hueOff val="0"/>
              <a:satOff val="0"/>
              <a:lumOff val="0"/>
              <a:alphaOff val="0"/>
            </a:schemeClr>
          </a:solidFill>
          <a:prstDash val="solid"/>
          <a:miter lim="800000"/>
        </a:ln>
        <a:effectLst>
          <a:glow rad="63500">
            <a:schemeClr val="accent5">
              <a:satMod val="175000"/>
              <a:alpha val="40000"/>
            </a:schemeClr>
          </a:glow>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1" kern="1200" dirty="0"/>
            <a:t>Project Team’s Work</a:t>
          </a:r>
        </a:p>
      </dsp:txBody>
      <dsp:txXfrm>
        <a:off x="4711114" y="1448200"/>
        <a:ext cx="1742187" cy="1064039"/>
      </dsp:txXfrm>
    </dsp:sp>
    <dsp:sp modelId="{1C7F65B2-80EE-42F7-87BF-233EF63538E5}">
      <dsp:nvSpPr>
        <dsp:cNvPr id="0" name=""/>
        <dsp:cNvSpPr/>
      </dsp:nvSpPr>
      <dsp:spPr>
        <a:xfrm>
          <a:off x="4451961" y="1224141"/>
          <a:ext cx="226049" cy="2168888"/>
        </a:xfrm>
        <a:custGeom>
          <a:avLst/>
          <a:gdLst/>
          <a:ahLst/>
          <a:cxnLst/>
          <a:rect l="0" t="0" r="0" b="0"/>
          <a:pathLst>
            <a:path>
              <a:moveTo>
                <a:pt x="0" y="0"/>
              </a:moveTo>
              <a:lnTo>
                <a:pt x="0" y="2168888"/>
              </a:lnTo>
              <a:lnTo>
                <a:pt x="226049" y="21688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98350A-EE93-4183-BE05-223968BEE24D}">
      <dsp:nvSpPr>
        <dsp:cNvPr id="0" name=""/>
        <dsp:cNvSpPr/>
      </dsp:nvSpPr>
      <dsp:spPr>
        <a:xfrm>
          <a:off x="4678010" y="2827905"/>
          <a:ext cx="1808395" cy="1130247"/>
        </a:xfrm>
        <a:prstGeom prst="roundRect">
          <a:avLst>
            <a:gd name="adj" fmla="val 10000"/>
          </a:avLst>
        </a:prstGeom>
        <a:solidFill>
          <a:schemeClr val="accent1">
            <a:lumMod val="20000"/>
            <a:lumOff val="80000"/>
            <a:alpha val="90000"/>
          </a:schemeClr>
        </a:solidFill>
        <a:ln w="12700" cap="flat" cmpd="sng" algn="ctr">
          <a:solidFill>
            <a:schemeClr val="accent1">
              <a:hueOff val="0"/>
              <a:satOff val="0"/>
              <a:lumOff val="0"/>
              <a:alphaOff val="0"/>
            </a:schemeClr>
          </a:solidFill>
          <a:prstDash val="solid"/>
          <a:miter lim="800000"/>
        </a:ln>
        <a:effectLst>
          <a:glow rad="63500">
            <a:schemeClr val="accent5">
              <a:satMod val="175000"/>
              <a:alpha val="40000"/>
            </a:schemeClr>
          </a:glow>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1" kern="1200" dirty="0"/>
            <a:t>Processes &amp; Knowledge</a:t>
          </a:r>
        </a:p>
      </dsp:txBody>
      <dsp:txXfrm>
        <a:off x="4711114" y="2861009"/>
        <a:ext cx="1742187" cy="106403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DC793-38BD-4AE7-A4F5-401D4C8C8D10}">
      <dsp:nvSpPr>
        <dsp:cNvPr id="0" name=""/>
        <dsp:cNvSpPr/>
      </dsp:nvSpPr>
      <dsp:spPr>
        <a:xfrm rot="5400000">
          <a:off x="-153870" y="157145"/>
          <a:ext cx="1422143" cy="111440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US" sz="1800" b="1" kern="1200" dirty="0"/>
        </a:p>
        <a:p>
          <a:pPr marL="0" lvl="0" indent="0" algn="ctr" defTabSz="800100">
            <a:lnSpc>
              <a:spcPct val="90000"/>
            </a:lnSpc>
            <a:spcBef>
              <a:spcPct val="0"/>
            </a:spcBef>
            <a:spcAft>
              <a:spcPct val="35000"/>
            </a:spcAft>
            <a:buNone/>
          </a:pPr>
          <a:r>
            <a:rPr lang="en-US" sz="1700" b="1" kern="1200" dirty="0"/>
            <a:t>Complexity Level</a:t>
          </a:r>
        </a:p>
      </dsp:txBody>
      <dsp:txXfrm rot="-5400000">
        <a:off x="1" y="560475"/>
        <a:ext cx="1114402" cy="307741"/>
      </dsp:txXfrm>
    </dsp:sp>
    <dsp:sp modelId="{100F1ACB-FA55-4FEF-A10F-34E77E922362}">
      <dsp:nvSpPr>
        <dsp:cNvPr id="0" name=""/>
        <dsp:cNvSpPr/>
      </dsp:nvSpPr>
      <dsp:spPr>
        <a:xfrm rot="5400000">
          <a:off x="3540604" y="-2451271"/>
          <a:ext cx="924393" cy="5895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0" i="1" kern="1200" dirty="0"/>
            <a:t>System Behavior</a:t>
          </a:r>
          <a:r>
            <a:rPr lang="en-US" sz="1600" kern="1200" dirty="0"/>
            <a:t>: Interdependence of components and systems</a:t>
          </a:r>
        </a:p>
        <a:p>
          <a:pPr marL="171450" lvl="1" indent="-171450" algn="l" defTabSz="711200">
            <a:lnSpc>
              <a:spcPct val="90000"/>
            </a:lnSpc>
            <a:spcBef>
              <a:spcPct val="0"/>
            </a:spcBef>
            <a:spcAft>
              <a:spcPct val="15000"/>
            </a:spcAft>
            <a:buChar char="•"/>
          </a:pPr>
          <a:r>
            <a:rPr lang="en-US" sz="1600" b="0" i="1" kern="1200" dirty="0"/>
            <a:t>Human Behavior</a:t>
          </a:r>
          <a:r>
            <a:rPr lang="en-US" sz="1600" kern="1200" dirty="0"/>
            <a:t>: Interplay between diverse individuals &amp; groups</a:t>
          </a:r>
        </a:p>
        <a:p>
          <a:pPr marL="171450" lvl="1" indent="-171450" algn="l" defTabSz="711200">
            <a:lnSpc>
              <a:spcPct val="90000"/>
            </a:lnSpc>
            <a:spcBef>
              <a:spcPct val="0"/>
            </a:spcBef>
            <a:spcAft>
              <a:spcPct val="15000"/>
            </a:spcAft>
            <a:buChar char="•"/>
          </a:pPr>
          <a:r>
            <a:rPr lang="en-US" sz="1600" b="0" i="1" kern="1200" dirty="0"/>
            <a:t>Ambiguity</a:t>
          </a:r>
          <a:r>
            <a:rPr lang="en-US" sz="1600" kern="1200" dirty="0"/>
            <a:t>: Uncertainty of emergency issues; lack of understanding </a:t>
          </a:r>
        </a:p>
      </dsp:txBody>
      <dsp:txXfrm rot="-5400000">
        <a:off x="1054952" y="79506"/>
        <a:ext cx="5850574" cy="834143"/>
      </dsp:txXfrm>
    </dsp:sp>
    <dsp:sp modelId="{3F8FF37C-BFC2-465F-ADB1-03B1FF6EB294}">
      <dsp:nvSpPr>
        <dsp:cNvPr id="0" name=""/>
        <dsp:cNvSpPr/>
      </dsp:nvSpPr>
      <dsp:spPr>
        <a:xfrm rot="5400000">
          <a:off x="-213321" y="1330466"/>
          <a:ext cx="1422143" cy="99550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US" sz="2000" b="1" kern="1200" dirty="0"/>
        </a:p>
        <a:p>
          <a:pPr marL="0" lvl="0" indent="0" algn="ctr" defTabSz="889000">
            <a:lnSpc>
              <a:spcPct val="90000"/>
            </a:lnSpc>
            <a:spcBef>
              <a:spcPct val="0"/>
            </a:spcBef>
            <a:spcAft>
              <a:spcPct val="35000"/>
            </a:spcAft>
            <a:buNone/>
          </a:pPr>
          <a:r>
            <a:rPr lang="en-US" sz="2000" b="1" kern="1200" dirty="0"/>
            <a:t>Context </a:t>
          </a:r>
        </a:p>
        <a:p>
          <a:pPr marL="0" lvl="0" indent="0" algn="ctr" defTabSz="889000">
            <a:lnSpc>
              <a:spcPct val="90000"/>
            </a:lnSpc>
            <a:spcBef>
              <a:spcPct val="0"/>
            </a:spcBef>
            <a:spcAft>
              <a:spcPct val="35000"/>
            </a:spcAft>
            <a:buNone/>
          </a:pPr>
          <a:r>
            <a:rPr lang="en-US" sz="2000" b="1" kern="1200" dirty="0"/>
            <a:t>Level</a:t>
          </a:r>
        </a:p>
      </dsp:txBody>
      <dsp:txXfrm rot="-5400000">
        <a:off x="1" y="1614894"/>
        <a:ext cx="995500" cy="426643"/>
      </dsp:txXfrm>
    </dsp:sp>
    <dsp:sp modelId="{A0D65ACB-764D-4C06-85CB-839C4A9A2114}">
      <dsp:nvSpPr>
        <dsp:cNvPr id="0" name=""/>
        <dsp:cNvSpPr/>
      </dsp:nvSpPr>
      <dsp:spPr>
        <a:xfrm rot="5400000">
          <a:off x="3932683" y="-1839920"/>
          <a:ext cx="1016832" cy="68911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Changes in business &amp; project context, consequence of new technology </a:t>
          </a:r>
        </a:p>
        <a:p>
          <a:pPr marL="171450" lvl="1" indent="-171450" algn="l" defTabSz="711200">
            <a:lnSpc>
              <a:spcPct val="90000"/>
            </a:lnSpc>
            <a:spcBef>
              <a:spcPct val="0"/>
            </a:spcBef>
            <a:spcAft>
              <a:spcPct val="15000"/>
            </a:spcAft>
            <a:buChar char="•"/>
          </a:pPr>
          <a:r>
            <a:rPr lang="en-US" sz="1600" kern="1200" dirty="0"/>
            <a:t>Knowledge and people integration in the context of a large cross-functional project implementation involving multiple organizations.</a:t>
          </a:r>
        </a:p>
      </dsp:txBody>
      <dsp:txXfrm rot="-5400000">
        <a:off x="995500" y="1146901"/>
        <a:ext cx="6841561" cy="917556"/>
      </dsp:txXfrm>
    </dsp:sp>
    <dsp:sp modelId="{AFA8B804-2E52-4B7E-9CEF-E7F1D32AAB5B}">
      <dsp:nvSpPr>
        <dsp:cNvPr id="0" name=""/>
        <dsp:cNvSpPr/>
      </dsp:nvSpPr>
      <dsp:spPr>
        <a:xfrm rot="5400000">
          <a:off x="-391693" y="2670452"/>
          <a:ext cx="1778887" cy="99550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US" sz="2000" b="1" kern="1200" dirty="0"/>
        </a:p>
        <a:p>
          <a:pPr marL="0" lvl="0" indent="0" algn="ctr" defTabSz="889000">
            <a:lnSpc>
              <a:spcPct val="90000"/>
            </a:lnSpc>
            <a:spcBef>
              <a:spcPct val="0"/>
            </a:spcBef>
            <a:spcAft>
              <a:spcPct val="35000"/>
            </a:spcAft>
            <a:buNone/>
          </a:pPr>
          <a:r>
            <a:rPr lang="en-US" sz="1800" b="1" kern="1200" dirty="0"/>
            <a:t>Cognitive</a:t>
          </a:r>
        </a:p>
        <a:p>
          <a:pPr marL="0" lvl="0" indent="0" algn="ctr" defTabSz="889000">
            <a:lnSpc>
              <a:spcPct val="90000"/>
            </a:lnSpc>
            <a:spcBef>
              <a:spcPct val="0"/>
            </a:spcBef>
            <a:spcAft>
              <a:spcPct val="35000"/>
            </a:spcAft>
            <a:buNone/>
          </a:pPr>
          <a:r>
            <a:rPr lang="en-US" sz="1800" b="1" kern="1200" dirty="0"/>
            <a:t>Level </a:t>
          </a:r>
        </a:p>
      </dsp:txBody>
      <dsp:txXfrm rot="-5400000">
        <a:off x="1" y="2776508"/>
        <a:ext cx="995500" cy="783387"/>
      </dsp:txXfrm>
    </dsp:sp>
    <dsp:sp modelId="{2DADD11F-1A77-4352-B0EC-3353B82FC719}">
      <dsp:nvSpPr>
        <dsp:cNvPr id="0" name=""/>
        <dsp:cNvSpPr/>
      </dsp:nvSpPr>
      <dsp:spPr>
        <a:xfrm rot="5400000">
          <a:off x="3774987" y="-526273"/>
          <a:ext cx="1332226" cy="68911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Selection of project mgmt. methodology depending on project characteristics and the culture of performing organization </a:t>
          </a:r>
        </a:p>
        <a:p>
          <a:pPr marL="171450" lvl="1" indent="-171450" algn="l" defTabSz="711200">
            <a:lnSpc>
              <a:spcPct val="90000"/>
            </a:lnSpc>
            <a:spcBef>
              <a:spcPct val="0"/>
            </a:spcBef>
            <a:spcAft>
              <a:spcPct val="15000"/>
            </a:spcAft>
            <a:buChar char="•"/>
          </a:pPr>
          <a:r>
            <a:rPr lang="en-US" sz="1600" kern="1200" dirty="0"/>
            <a:t>PM’s proficiency in PMBOK® Knowledge Areas, coupled with ability to integrate his/her experience, insight, leadership and business skills into these knowledge areas </a:t>
          </a:r>
        </a:p>
      </dsp:txBody>
      <dsp:txXfrm rot="-5400000">
        <a:off x="995501" y="2318247"/>
        <a:ext cx="6826165" cy="12021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64D78A-06F0-4728-984C-E6407389DC20}">
      <dsp:nvSpPr>
        <dsp:cNvPr id="0" name=""/>
        <dsp:cNvSpPr/>
      </dsp:nvSpPr>
      <dsp:spPr>
        <a:xfrm>
          <a:off x="1245" y="1816942"/>
          <a:ext cx="2024045" cy="9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US" sz="2800" b="1" i="1" kern="1200"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Project Charter</a:t>
          </a:r>
        </a:p>
      </dsp:txBody>
      <dsp:txXfrm>
        <a:off x="1245" y="1816942"/>
        <a:ext cx="2024045" cy="990000"/>
      </dsp:txXfrm>
    </dsp:sp>
    <dsp:sp modelId="{6546206F-4A90-448A-A580-A0A9E5823C12}">
      <dsp:nvSpPr>
        <dsp:cNvPr id="0" name=""/>
        <dsp:cNvSpPr/>
      </dsp:nvSpPr>
      <dsp:spPr>
        <a:xfrm>
          <a:off x="2082126" y="434458"/>
          <a:ext cx="356556" cy="3267895"/>
        </a:xfrm>
        <a:prstGeom prst="leftBrace">
          <a:avLst>
            <a:gd name="adj1" fmla="val 35000"/>
            <a:gd name="adj2" fmla="val 50000"/>
          </a:avLst>
        </a:prstGeom>
        <a:noFill/>
        <a:ln w="28575" cap="flat" cmpd="sng" algn="ctr">
          <a:solidFill>
            <a:schemeClr val="tx1"/>
          </a:solidFill>
          <a:prstDash val="solid"/>
          <a:miter lim="800000"/>
        </a:ln>
        <a:effectLst/>
        <a:scene3d>
          <a:camera prst="isometricOffAxis2Left"/>
          <a:lightRig rig="flat" dir="t"/>
        </a:scene3d>
        <a:sp3d prstMaterial="matte"/>
      </dsp:spPr>
      <dsp:style>
        <a:lnRef idx="2">
          <a:scrgbClr r="0" g="0" b="0"/>
        </a:lnRef>
        <a:fillRef idx="0">
          <a:scrgbClr r="0" g="0" b="0"/>
        </a:fillRef>
        <a:effectRef idx="0">
          <a:scrgbClr r="0" g="0" b="0"/>
        </a:effectRef>
        <a:fontRef idx="minor"/>
      </dsp:style>
    </dsp:sp>
    <dsp:sp modelId="{EC4A5FDF-A46B-4A70-BEF1-8CD00D72FDBE}">
      <dsp:nvSpPr>
        <dsp:cNvPr id="0" name=""/>
        <dsp:cNvSpPr/>
      </dsp:nvSpPr>
      <dsp:spPr>
        <a:xfrm>
          <a:off x="2306405" y="811158"/>
          <a:ext cx="5820897" cy="3539250"/>
        </a:xfrm>
        <a:prstGeom prst="rect">
          <a:avLst/>
        </a:prstGeom>
        <a:solidFill>
          <a:schemeClr val="accent1">
            <a:lumMod val="50000"/>
          </a:schemeClr>
        </a:solidFill>
        <a:ln>
          <a:noFill/>
        </a:ln>
        <a:effectLst>
          <a:softEdge rad="31750"/>
        </a:effectLst>
        <a:scene3d>
          <a:camera prst="isometricOffAxis2Lef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A document issued by the Project Sponsor, to:</a:t>
          </a:r>
        </a:p>
        <a:p>
          <a:pPr marL="571500" lvl="2" indent="-285750" algn="l" defTabSz="1244600">
            <a:lnSpc>
              <a:spcPct val="90000"/>
            </a:lnSpc>
            <a:spcBef>
              <a:spcPct val="0"/>
            </a:spcBef>
            <a:spcAft>
              <a:spcPct val="15000"/>
            </a:spcAft>
            <a:buFont typeface="Wingdings" panose="05000000000000000000" pitchFamily="2" charset="2"/>
            <a:buChar char="ü"/>
          </a:pPr>
          <a:r>
            <a:rPr lang="en-US" sz="2800" kern="1200" dirty="0"/>
            <a:t> Formally authorize the existence of a project</a:t>
          </a:r>
        </a:p>
        <a:p>
          <a:pPr marL="571500" lvl="2" indent="-285750" algn="l" defTabSz="1244600">
            <a:lnSpc>
              <a:spcPct val="90000"/>
            </a:lnSpc>
            <a:spcBef>
              <a:spcPct val="0"/>
            </a:spcBef>
            <a:spcAft>
              <a:spcPct val="15000"/>
            </a:spcAft>
            <a:buFont typeface="Wingdings" panose="05000000000000000000" pitchFamily="2" charset="2"/>
            <a:buChar char="ü"/>
          </a:pPr>
          <a:r>
            <a:rPr lang="en-US" sz="2800" kern="1200" dirty="0"/>
            <a:t>Designate a Project Manager</a:t>
          </a:r>
        </a:p>
        <a:p>
          <a:pPr marL="571500" lvl="2" indent="-285750" algn="l" defTabSz="1244600">
            <a:lnSpc>
              <a:spcPct val="90000"/>
            </a:lnSpc>
            <a:spcBef>
              <a:spcPct val="0"/>
            </a:spcBef>
            <a:spcAft>
              <a:spcPct val="15000"/>
            </a:spcAft>
            <a:buFont typeface="Wingdings" panose="05000000000000000000" pitchFamily="2" charset="2"/>
            <a:buChar char="ü"/>
          </a:pPr>
          <a:r>
            <a:rPr lang="en-US" sz="2800" kern="1200" dirty="0"/>
            <a:t>Authorize the project manager to apply organizational resources to project activities</a:t>
          </a:r>
        </a:p>
      </dsp:txBody>
      <dsp:txXfrm>
        <a:off x="2306405" y="811158"/>
        <a:ext cx="5820897" cy="3539250"/>
      </dsp:txXfrm>
    </dsp:sp>
    <dsp:sp modelId="{9DFEFF86-1405-4AFB-9853-B2A459C4A130}">
      <dsp:nvSpPr>
        <dsp:cNvPr id="0" name=""/>
        <dsp:cNvSpPr/>
      </dsp:nvSpPr>
      <dsp:spPr>
        <a:xfrm>
          <a:off x="1245" y="4312469"/>
          <a:ext cx="2097097"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b="1" i="1" kern="1200"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Project Management Plan</a:t>
          </a:r>
        </a:p>
      </dsp:txBody>
      <dsp:txXfrm>
        <a:off x="1245" y="4312469"/>
        <a:ext cx="2097097" cy="1287000"/>
      </dsp:txXfrm>
    </dsp:sp>
    <dsp:sp modelId="{0408D66D-0E1A-40DC-BA49-37E18718F72E}">
      <dsp:nvSpPr>
        <dsp:cNvPr id="0" name=""/>
        <dsp:cNvSpPr/>
      </dsp:nvSpPr>
      <dsp:spPr>
        <a:xfrm>
          <a:off x="2098343" y="4320257"/>
          <a:ext cx="264110" cy="1271422"/>
        </a:xfrm>
        <a:prstGeom prst="leftBrace">
          <a:avLst>
            <a:gd name="adj1" fmla="val 35000"/>
            <a:gd name="adj2" fmla="val 50000"/>
          </a:avLst>
        </a:prstGeom>
        <a:noFill/>
        <a:ln w="28575" cap="flat" cmpd="sng" algn="ctr">
          <a:solidFill>
            <a:schemeClr val="tx1"/>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569D39F-3A10-449A-93BA-300BC4FEB285}">
      <dsp:nvSpPr>
        <dsp:cNvPr id="0" name=""/>
        <dsp:cNvSpPr/>
      </dsp:nvSpPr>
      <dsp:spPr>
        <a:xfrm>
          <a:off x="2211362" y="4643349"/>
          <a:ext cx="5995566" cy="1388803"/>
        </a:xfrm>
        <a:prstGeom prst="rect">
          <a:avLst/>
        </a:prstGeom>
        <a:solidFill>
          <a:schemeClr val="tx2">
            <a:lumMod val="75000"/>
          </a:schemeClr>
        </a:solidFill>
        <a:ln>
          <a:noFill/>
        </a:ln>
        <a:effectLst/>
        <a:scene3d>
          <a:camera prst="isometricOffAxis2Lef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A document that describes how the project will be executed, monitored and controlled</a:t>
          </a:r>
        </a:p>
      </dsp:txBody>
      <dsp:txXfrm>
        <a:off x="2211362" y="4643349"/>
        <a:ext cx="5995566" cy="13888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281449-F5AB-4D28-9B84-30F5D8551AA7}">
      <dsp:nvSpPr>
        <dsp:cNvPr id="0" name=""/>
        <dsp:cNvSpPr/>
      </dsp:nvSpPr>
      <dsp:spPr>
        <a:xfrm>
          <a:off x="1113394" y="3072440"/>
          <a:ext cx="697259" cy="1597869"/>
        </a:xfrm>
        <a:custGeom>
          <a:avLst/>
          <a:gdLst/>
          <a:ahLst/>
          <a:cxnLst/>
          <a:rect l="0" t="0" r="0" b="0"/>
          <a:pathLst>
            <a:path>
              <a:moveTo>
                <a:pt x="0" y="0"/>
              </a:moveTo>
              <a:lnTo>
                <a:pt x="348629" y="0"/>
              </a:lnTo>
              <a:lnTo>
                <a:pt x="348629" y="1597869"/>
              </a:lnTo>
              <a:lnTo>
                <a:pt x="697259" y="1597869"/>
              </a:lnTo>
            </a:path>
          </a:pathLst>
        </a:custGeom>
        <a:noFill/>
        <a:ln w="28575"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418440" y="3827790"/>
        <a:ext cx="87168" cy="87168"/>
      </dsp:txXfrm>
    </dsp:sp>
    <dsp:sp modelId="{C54377C6-E79E-4F36-80D7-E89DDC7B2134}">
      <dsp:nvSpPr>
        <dsp:cNvPr id="0" name=""/>
        <dsp:cNvSpPr/>
      </dsp:nvSpPr>
      <dsp:spPr>
        <a:xfrm>
          <a:off x="1113394" y="2054022"/>
          <a:ext cx="737072" cy="1018418"/>
        </a:xfrm>
        <a:custGeom>
          <a:avLst/>
          <a:gdLst/>
          <a:ahLst/>
          <a:cxnLst/>
          <a:rect l="0" t="0" r="0" b="0"/>
          <a:pathLst>
            <a:path>
              <a:moveTo>
                <a:pt x="0" y="1018418"/>
              </a:moveTo>
              <a:lnTo>
                <a:pt x="368536" y="1018418"/>
              </a:lnTo>
              <a:lnTo>
                <a:pt x="368536" y="0"/>
              </a:lnTo>
              <a:lnTo>
                <a:pt x="737072" y="0"/>
              </a:lnTo>
            </a:path>
          </a:pathLst>
        </a:custGeom>
        <a:noFill/>
        <a:ln w="28575"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50501" y="2531802"/>
        <a:ext cx="62858" cy="62858"/>
      </dsp:txXfrm>
    </dsp:sp>
    <dsp:sp modelId="{2C88CDEC-2AD9-4C88-BA84-2775BB4CB2D7}">
      <dsp:nvSpPr>
        <dsp:cNvPr id="0" name=""/>
        <dsp:cNvSpPr/>
      </dsp:nvSpPr>
      <dsp:spPr>
        <a:xfrm>
          <a:off x="1113394" y="489599"/>
          <a:ext cx="781074" cy="2582840"/>
        </a:xfrm>
        <a:custGeom>
          <a:avLst/>
          <a:gdLst/>
          <a:ahLst/>
          <a:cxnLst/>
          <a:rect l="0" t="0" r="0" b="0"/>
          <a:pathLst>
            <a:path>
              <a:moveTo>
                <a:pt x="0" y="2582840"/>
              </a:moveTo>
              <a:lnTo>
                <a:pt x="390537" y="2582840"/>
              </a:lnTo>
              <a:lnTo>
                <a:pt x="390537" y="0"/>
              </a:lnTo>
              <a:lnTo>
                <a:pt x="781074" y="0"/>
              </a:lnTo>
            </a:path>
          </a:pathLst>
        </a:custGeom>
        <a:noFill/>
        <a:ln w="28575"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436472" y="1713561"/>
        <a:ext cx="134917" cy="134917"/>
      </dsp:txXfrm>
    </dsp:sp>
    <dsp:sp modelId="{1F1DDCB8-FD15-4DF5-A48A-15439BAE838C}">
      <dsp:nvSpPr>
        <dsp:cNvPr id="0" name=""/>
        <dsp:cNvSpPr/>
      </dsp:nvSpPr>
      <dsp:spPr>
        <a:xfrm rot="16200000">
          <a:off x="-1417328" y="2668375"/>
          <a:ext cx="4253315" cy="808129"/>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Project  Success </a:t>
          </a:r>
        </a:p>
      </dsp:txBody>
      <dsp:txXfrm>
        <a:off x="-1417328" y="2668375"/>
        <a:ext cx="4253315" cy="808129"/>
      </dsp:txXfrm>
    </dsp:sp>
    <dsp:sp modelId="{164CFBB7-4FF0-4FD1-A504-4868CD4193C7}">
      <dsp:nvSpPr>
        <dsp:cNvPr id="0" name=""/>
        <dsp:cNvSpPr/>
      </dsp:nvSpPr>
      <dsp:spPr>
        <a:xfrm>
          <a:off x="1894468" y="749"/>
          <a:ext cx="6081237" cy="977699"/>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Traditional Metrics</a:t>
          </a:r>
        </a:p>
        <a:p>
          <a:pPr marL="0" lvl="0" indent="0" algn="ctr" defTabSz="1244600">
            <a:lnSpc>
              <a:spcPct val="90000"/>
            </a:lnSpc>
            <a:spcBef>
              <a:spcPct val="0"/>
            </a:spcBef>
            <a:spcAft>
              <a:spcPct val="35000"/>
            </a:spcAft>
            <a:buNone/>
          </a:pPr>
          <a:r>
            <a:rPr lang="en-US" sz="2400" kern="1200" dirty="0"/>
            <a:t>Time, Cost, Scope, Quality </a:t>
          </a:r>
        </a:p>
      </dsp:txBody>
      <dsp:txXfrm>
        <a:off x="1894468" y="749"/>
        <a:ext cx="6081237" cy="977699"/>
      </dsp:txXfrm>
    </dsp:sp>
    <dsp:sp modelId="{81A1BBE9-6B66-4A47-A894-8965E5A292AF}">
      <dsp:nvSpPr>
        <dsp:cNvPr id="0" name=""/>
        <dsp:cNvSpPr/>
      </dsp:nvSpPr>
      <dsp:spPr>
        <a:xfrm>
          <a:off x="1850467" y="1141974"/>
          <a:ext cx="6125185" cy="1824094"/>
        </a:xfrm>
        <a:prstGeom prst="rect">
          <a:avLst/>
        </a:prstGeom>
        <a:solidFill>
          <a:srgbClr val="5C21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Stakeholders &amp; PM Agreement on:</a:t>
          </a:r>
        </a:p>
        <a:p>
          <a:pPr marL="0" lvl="0" indent="0" algn="l" defTabSz="1244600">
            <a:lnSpc>
              <a:spcPct val="90000"/>
            </a:lnSpc>
            <a:spcBef>
              <a:spcPct val="0"/>
            </a:spcBef>
            <a:spcAft>
              <a:spcPct val="35000"/>
            </a:spcAft>
            <a:buNone/>
          </a:pPr>
          <a:r>
            <a:rPr lang="en-US" sz="2400" b="0" kern="1200" dirty="0"/>
            <a:t>- How is success defined?</a:t>
          </a:r>
        </a:p>
        <a:p>
          <a:pPr marL="0" lvl="0" indent="0" algn="l" defTabSz="1244600">
            <a:lnSpc>
              <a:spcPct val="90000"/>
            </a:lnSpc>
            <a:spcBef>
              <a:spcPct val="0"/>
            </a:spcBef>
            <a:spcAft>
              <a:spcPct val="35000"/>
            </a:spcAft>
            <a:buNone/>
          </a:pPr>
          <a:r>
            <a:rPr lang="en-US" sz="2400" b="0" kern="1200" dirty="0"/>
            <a:t>- How is success measured?</a:t>
          </a:r>
        </a:p>
        <a:p>
          <a:pPr marL="0" lvl="0" indent="0" algn="l" defTabSz="1244600">
            <a:lnSpc>
              <a:spcPct val="90000"/>
            </a:lnSpc>
            <a:spcBef>
              <a:spcPct val="0"/>
            </a:spcBef>
            <a:spcAft>
              <a:spcPct val="35000"/>
            </a:spcAft>
            <a:buNone/>
          </a:pPr>
          <a:r>
            <a:rPr lang="en-US" sz="2400" b="0" kern="1200" dirty="0"/>
            <a:t>- What factors impact success? </a:t>
          </a:r>
          <a:r>
            <a:rPr lang="en-US" sz="2800" b="1" kern="1200" dirty="0"/>
            <a:t>               </a:t>
          </a:r>
        </a:p>
      </dsp:txBody>
      <dsp:txXfrm>
        <a:off x="1850467" y="1141974"/>
        <a:ext cx="6125185" cy="1824094"/>
      </dsp:txXfrm>
    </dsp:sp>
    <dsp:sp modelId="{666398DD-75FE-443F-A534-FEFAF73F7859}">
      <dsp:nvSpPr>
        <dsp:cNvPr id="0" name=""/>
        <dsp:cNvSpPr/>
      </dsp:nvSpPr>
      <dsp:spPr>
        <a:xfrm>
          <a:off x="1810654" y="3182001"/>
          <a:ext cx="6268560" cy="2976617"/>
        </a:xfrm>
        <a:prstGeom prst="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endParaRPr lang="en-US" sz="2800" b="1" kern="1200" dirty="0"/>
        </a:p>
        <a:p>
          <a:pPr marL="0" lvl="0" indent="0" algn="ctr" defTabSz="1244600">
            <a:lnSpc>
              <a:spcPct val="90000"/>
            </a:lnSpc>
            <a:spcBef>
              <a:spcPct val="0"/>
            </a:spcBef>
            <a:spcAft>
              <a:spcPct val="35000"/>
            </a:spcAft>
            <a:buNone/>
          </a:pPr>
          <a:r>
            <a:rPr lang="en-US" sz="2800" b="1" kern="1200" dirty="0"/>
            <a:t>Business Strategic Results</a:t>
          </a:r>
        </a:p>
        <a:p>
          <a:pPr marL="0" lvl="0" indent="0" algn="l" defTabSz="1244600">
            <a:lnSpc>
              <a:spcPct val="90000"/>
            </a:lnSpc>
            <a:spcBef>
              <a:spcPct val="0"/>
            </a:spcBef>
            <a:spcAft>
              <a:spcPct val="35000"/>
            </a:spcAft>
            <a:buNone/>
          </a:pPr>
          <a:r>
            <a:rPr lang="en-US" sz="3200" b="1" kern="1200" dirty="0"/>
            <a:t>- </a:t>
          </a:r>
          <a:r>
            <a:rPr lang="en-US" sz="2400" b="0" kern="1200" dirty="0"/>
            <a:t>Completing Business Benefits Plan</a:t>
          </a:r>
        </a:p>
        <a:p>
          <a:pPr marL="0" lvl="0" indent="0" algn="l" defTabSz="1244600">
            <a:lnSpc>
              <a:spcPct val="90000"/>
            </a:lnSpc>
            <a:spcBef>
              <a:spcPct val="0"/>
            </a:spcBef>
            <a:spcAft>
              <a:spcPct val="35000"/>
            </a:spcAft>
            <a:buNone/>
          </a:pPr>
          <a:r>
            <a:rPr lang="en-US" sz="2400" b="0" kern="1200" dirty="0"/>
            <a:t>- Financial Targets: NPV, ROI, IRR, PBP, BCR</a:t>
          </a:r>
        </a:p>
        <a:p>
          <a:pPr marL="0" lvl="0" indent="0" algn="l" defTabSz="1244600">
            <a:lnSpc>
              <a:spcPct val="90000"/>
            </a:lnSpc>
            <a:spcBef>
              <a:spcPct val="0"/>
            </a:spcBef>
            <a:spcAft>
              <a:spcPct val="35000"/>
            </a:spcAft>
            <a:buNone/>
          </a:pPr>
          <a:r>
            <a:rPr lang="en-US" sz="2400" b="0" kern="1200" dirty="0"/>
            <a:t>- Achieving Stakeholders Satisfaction</a:t>
          </a:r>
        </a:p>
        <a:p>
          <a:pPr marL="0" lvl="0" indent="0" algn="l" defTabSz="1244600">
            <a:lnSpc>
              <a:spcPct val="90000"/>
            </a:lnSpc>
            <a:spcBef>
              <a:spcPct val="0"/>
            </a:spcBef>
            <a:spcAft>
              <a:spcPts val="0"/>
            </a:spcAft>
            <a:buNone/>
          </a:pPr>
          <a:r>
            <a:rPr lang="en-US" sz="2400" b="0" kern="1200" dirty="0"/>
            <a:t>- Integrating deliverables into Org. environment</a:t>
          </a:r>
        </a:p>
        <a:p>
          <a:pPr marL="0" lvl="0" indent="0" algn="l" defTabSz="1244600">
            <a:lnSpc>
              <a:spcPct val="90000"/>
            </a:lnSpc>
            <a:spcBef>
              <a:spcPct val="0"/>
            </a:spcBef>
            <a:spcAft>
              <a:spcPts val="0"/>
            </a:spcAft>
            <a:buNone/>
          </a:pPr>
          <a:r>
            <a:rPr lang="en-US" sz="2400" b="0" kern="1200" dirty="0"/>
            <a:t>- Acceptable  customer/end-user adoption </a:t>
          </a:r>
          <a:r>
            <a:rPr lang="en-US" sz="3600" b="0" kern="1200" dirty="0"/>
            <a:t> </a:t>
          </a:r>
        </a:p>
        <a:p>
          <a:pPr marL="0" lvl="0" indent="0" algn="ctr" defTabSz="1244600">
            <a:lnSpc>
              <a:spcPct val="90000"/>
            </a:lnSpc>
            <a:spcBef>
              <a:spcPct val="0"/>
            </a:spcBef>
            <a:spcAft>
              <a:spcPct val="35000"/>
            </a:spcAft>
            <a:buNone/>
          </a:pPr>
          <a:endParaRPr lang="en-US" sz="2800" b="1" kern="1200" dirty="0"/>
        </a:p>
      </dsp:txBody>
      <dsp:txXfrm>
        <a:off x="1810654" y="3182001"/>
        <a:ext cx="6268560" cy="29766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929C7-2CFF-48BF-A09E-F5602B58F2B7}">
      <dsp:nvSpPr>
        <dsp:cNvPr id="0" name=""/>
        <dsp:cNvSpPr/>
      </dsp:nvSpPr>
      <dsp:spPr>
        <a:xfrm>
          <a:off x="2081863" y="1486705"/>
          <a:ext cx="1999570" cy="1634639"/>
        </a:xfrm>
        <a:prstGeom prst="hexagon">
          <a:avLst>
            <a:gd name="adj" fmla="val 28570"/>
            <a:gd name="vf" fmla="val 11547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Governance</a:t>
          </a:r>
        </a:p>
        <a:p>
          <a:pPr marL="0" lvl="0" indent="0" algn="ctr" defTabSz="889000">
            <a:lnSpc>
              <a:spcPct val="90000"/>
            </a:lnSpc>
            <a:spcBef>
              <a:spcPct val="0"/>
            </a:spcBef>
            <a:spcAft>
              <a:spcPct val="35000"/>
            </a:spcAft>
            <a:buNone/>
          </a:pPr>
          <a:r>
            <a:rPr lang="en-US" sz="2000" b="1" kern="1200" dirty="0"/>
            <a:t>Framework</a:t>
          </a:r>
        </a:p>
      </dsp:txBody>
      <dsp:txXfrm>
        <a:off x="2404166" y="1750186"/>
        <a:ext cx="1354964" cy="1107677"/>
      </dsp:txXfrm>
    </dsp:sp>
    <dsp:sp modelId="{2C73D2A2-A052-4350-BD25-5732022C06F1}">
      <dsp:nvSpPr>
        <dsp:cNvPr id="0" name=""/>
        <dsp:cNvSpPr/>
      </dsp:nvSpPr>
      <dsp:spPr>
        <a:xfrm>
          <a:off x="3320110" y="704641"/>
          <a:ext cx="712966" cy="61431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ABACE3-48F6-43F9-9520-3059017D831A}">
      <dsp:nvSpPr>
        <dsp:cNvPr id="0" name=""/>
        <dsp:cNvSpPr/>
      </dsp:nvSpPr>
      <dsp:spPr>
        <a:xfrm>
          <a:off x="2310880" y="0"/>
          <a:ext cx="1548569" cy="1339694"/>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Processes</a:t>
          </a:r>
          <a:endParaRPr lang="en-US" sz="1200" b="1" kern="1200" dirty="0"/>
        </a:p>
      </dsp:txBody>
      <dsp:txXfrm>
        <a:off x="2567511" y="222016"/>
        <a:ext cx="1035307" cy="895662"/>
      </dsp:txXfrm>
    </dsp:sp>
    <dsp:sp modelId="{66101AAD-A7C1-48CB-AFFF-6A7D0DF7677D}">
      <dsp:nvSpPr>
        <dsp:cNvPr id="0" name=""/>
        <dsp:cNvSpPr/>
      </dsp:nvSpPr>
      <dsp:spPr>
        <a:xfrm>
          <a:off x="4152197" y="1853082"/>
          <a:ext cx="712966" cy="61431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7BD3A0-5F5B-4434-9720-836CEFD7E8C9}">
      <dsp:nvSpPr>
        <dsp:cNvPr id="0" name=""/>
        <dsp:cNvSpPr/>
      </dsp:nvSpPr>
      <dsp:spPr>
        <a:xfrm>
          <a:off x="3731098" y="824001"/>
          <a:ext cx="1548569" cy="1339694"/>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Rules</a:t>
          </a:r>
        </a:p>
        <a:p>
          <a:pPr marL="0" lvl="0" indent="0" algn="ctr" defTabSz="889000">
            <a:lnSpc>
              <a:spcPct val="90000"/>
            </a:lnSpc>
            <a:spcBef>
              <a:spcPct val="0"/>
            </a:spcBef>
            <a:spcAft>
              <a:spcPct val="35000"/>
            </a:spcAft>
            <a:buNone/>
          </a:pPr>
          <a:r>
            <a:rPr lang="en-US" sz="2000" b="1" kern="1200" dirty="0"/>
            <a:t>Policies</a:t>
          </a:r>
        </a:p>
      </dsp:txBody>
      <dsp:txXfrm>
        <a:off x="3987729" y="1046017"/>
        <a:ext cx="1035307" cy="895662"/>
      </dsp:txXfrm>
    </dsp:sp>
    <dsp:sp modelId="{70AA1BF1-509C-4A8D-BCAE-B0F0B4A3CACD}">
      <dsp:nvSpPr>
        <dsp:cNvPr id="0" name=""/>
        <dsp:cNvSpPr/>
      </dsp:nvSpPr>
      <dsp:spPr>
        <a:xfrm>
          <a:off x="3574176" y="3149457"/>
          <a:ext cx="712966" cy="61431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CFEDD5-EBF5-43DE-A75E-B112F3CBDCBA}">
      <dsp:nvSpPr>
        <dsp:cNvPr id="0" name=""/>
        <dsp:cNvSpPr/>
      </dsp:nvSpPr>
      <dsp:spPr>
        <a:xfrm>
          <a:off x="3731098" y="2443893"/>
          <a:ext cx="1548569" cy="1339694"/>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Procedures</a:t>
          </a:r>
        </a:p>
      </dsp:txBody>
      <dsp:txXfrm>
        <a:off x="3987729" y="2665909"/>
        <a:ext cx="1035307" cy="895662"/>
      </dsp:txXfrm>
    </dsp:sp>
    <dsp:sp modelId="{803B47B9-E5A8-45F6-ACC4-CF0069AAEA29}">
      <dsp:nvSpPr>
        <dsp:cNvPr id="0" name=""/>
        <dsp:cNvSpPr/>
      </dsp:nvSpPr>
      <dsp:spPr>
        <a:xfrm>
          <a:off x="2140331" y="3284025"/>
          <a:ext cx="712966" cy="61431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6407A2-50BB-4FE3-9EF4-A5FED3B9B215}">
      <dsp:nvSpPr>
        <dsp:cNvPr id="0" name=""/>
        <dsp:cNvSpPr/>
      </dsp:nvSpPr>
      <dsp:spPr>
        <a:xfrm>
          <a:off x="2310880" y="3268817"/>
          <a:ext cx="1548569" cy="1339694"/>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Norms</a:t>
          </a:r>
        </a:p>
      </dsp:txBody>
      <dsp:txXfrm>
        <a:off x="2567511" y="3490833"/>
        <a:ext cx="1035307" cy="895662"/>
      </dsp:txXfrm>
    </dsp:sp>
    <dsp:sp modelId="{1190B65B-C2F4-4AD5-8A61-364B24BAE980}">
      <dsp:nvSpPr>
        <dsp:cNvPr id="0" name=""/>
        <dsp:cNvSpPr/>
      </dsp:nvSpPr>
      <dsp:spPr>
        <a:xfrm>
          <a:off x="1294618" y="2136045"/>
          <a:ext cx="712966" cy="61431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FBC7DC-0FF7-4622-8CA0-0495ED456924}">
      <dsp:nvSpPr>
        <dsp:cNvPr id="0" name=""/>
        <dsp:cNvSpPr/>
      </dsp:nvSpPr>
      <dsp:spPr>
        <a:xfrm>
          <a:off x="841011" y="2444815"/>
          <a:ext cx="1634685" cy="1339694"/>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Relationships</a:t>
          </a:r>
        </a:p>
      </dsp:txBody>
      <dsp:txXfrm>
        <a:off x="1104818" y="2661016"/>
        <a:ext cx="1107071" cy="907292"/>
      </dsp:txXfrm>
    </dsp:sp>
    <dsp:sp modelId="{843A6FE3-DF18-4B00-B304-C524F3C43025}">
      <dsp:nvSpPr>
        <dsp:cNvPr id="0" name=""/>
        <dsp:cNvSpPr/>
      </dsp:nvSpPr>
      <dsp:spPr>
        <a:xfrm>
          <a:off x="884069" y="822158"/>
          <a:ext cx="1548569" cy="1339694"/>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Systems</a:t>
          </a:r>
          <a:endParaRPr lang="en-US" sz="1400" b="1" kern="1200" dirty="0"/>
        </a:p>
      </dsp:txBody>
      <dsp:txXfrm>
        <a:off x="1140700" y="1044174"/>
        <a:ext cx="1035307" cy="8956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0A1945-7113-4D15-9DC2-627364ED5374}">
      <dsp:nvSpPr>
        <dsp:cNvPr id="0" name=""/>
        <dsp:cNvSpPr/>
      </dsp:nvSpPr>
      <dsp:spPr>
        <a:xfrm>
          <a:off x="574852" y="0"/>
          <a:ext cx="2438028" cy="243799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endParaRPr lang="en-US" sz="2000" b="1" kern="1200" dirty="0"/>
        </a:p>
        <a:p>
          <a:pPr marL="0" lvl="0" indent="0" algn="ctr" defTabSz="889000">
            <a:lnSpc>
              <a:spcPct val="100000"/>
            </a:lnSpc>
            <a:spcBef>
              <a:spcPct val="0"/>
            </a:spcBef>
            <a:spcAft>
              <a:spcPct val="35000"/>
            </a:spcAft>
            <a:buNone/>
          </a:pPr>
          <a:r>
            <a:rPr lang="en-US" sz="2000" b="1" kern="1200" dirty="0"/>
            <a:t>SUPPORTIVE</a:t>
          </a:r>
        </a:p>
        <a:p>
          <a:pPr marL="0" lvl="0" indent="0" algn="ctr" defTabSz="889000">
            <a:lnSpc>
              <a:spcPct val="100000"/>
            </a:lnSpc>
            <a:spcBef>
              <a:spcPct val="0"/>
            </a:spcBef>
            <a:spcAft>
              <a:spcPct val="35000"/>
            </a:spcAft>
            <a:buNone/>
          </a:pPr>
          <a:r>
            <a:rPr lang="en-US" sz="1600" b="1" kern="1200" dirty="0"/>
            <a:t>Consultative Role</a:t>
          </a:r>
        </a:p>
        <a:p>
          <a:pPr marL="0" lvl="0" indent="0" algn="ctr" defTabSz="889000">
            <a:lnSpc>
              <a:spcPct val="100000"/>
            </a:lnSpc>
            <a:spcBef>
              <a:spcPct val="0"/>
            </a:spcBef>
            <a:spcAft>
              <a:spcPct val="35000"/>
            </a:spcAft>
            <a:buNone/>
          </a:pPr>
          <a:r>
            <a:rPr lang="en-US" sz="1600" b="1" kern="1200" dirty="0"/>
            <a:t>Templates, Training              </a:t>
          </a:r>
          <a:r>
            <a:rPr lang="en-US" sz="1600" b="1" kern="1200" dirty="0">
              <a:solidFill>
                <a:srgbClr val="FF0000"/>
              </a:solidFill>
            </a:rPr>
            <a:t>Low Influence </a:t>
          </a:r>
          <a:r>
            <a:rPr lang="en-US" sz="3600" b="1" kern="1200" dirty="0">
              <a:solidFill>
                <a:srgbClr val="FF0000"/>
              </a:solidFill>
            </a:rPr>
            <a:t> </a:t>
          </a:r>
          <a:endParaRPr lang="en-US" sz="3200" b="1" kern="1200" dirty="0">
            <a:solidFill>
              <a:srgbClr val="FF0000"/>
            </a:solidFill>
          </a:endParaRPr>
        </a:p>
      </dsp:txBody>
      <dsp:txXfrm>
        <a:off x="931893" y="357036"/>
        <a:ext cx="1723946" cy="1723921"/>
      </dsp:txXfrm>
    </dsp:sp>
    <dsp:sp modelId="{C6221CB6-D942-4D6C-BEA8-A770F1CBB820}">
      <dsp:nvSpPr>
        <dsp:cNvPr id="0" name=""/>
        <dsp:cNvSpPr/>
      </dsp:nvSpPr>
      <dsp:spPr>
        <a:xfrm>
          <a:off x="1829727" y="1626006"/>
          <a:ext cx="2438028" cy="243799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DIRECTIVE</a:t>
          </a:r>
        </a:p>
        <a:p>
          <a:pPr marL="0" lvl="0" indent="0" algn="ctr" defTabSz="889000">
            <a:lnSpc>
              <a:spcPct val="90000"/>
            </a:lnSpc>
            <a:spcBef>
              <a:spcPct val="0"/>
            </a:spcBef>
            <a:spcAft>
              <a:spcPct val="35000"/>
            </a:spcAft>
            <a:buNone/>
          </a:pPr>
          <a:r>
            <a:rPr lang="en-US" sz="1600" b="1" kern="1200" dirty="0"/>
            <a:t>Control by Direct Mgmt.</a:t>
          </a:r>
        </a:p>
        <a:p>
          <a:pPr marL="0" lvl="0" indent="0" algn="ctr" defTabSz="889000">
            <a:lnSpc>
              <a:spcPct val="90000"/>
            </a:lnSpc>
            <a:spcBef>
              <a:spcPct val="0"/>
            </a:spcBef>
            <a:spcAft>
              <a:spcPct val="35000"/>
            </a:spcAft>
            <a:buNone/>
          </a:pPr>
          <a:r>
            <a:rPr lang="en-US" sz="1600" b="1" kern="1200" dirty="0"/>
            <a:t>Assigning PMs</a:t>
          </a:r>
        </a:p>
        <a:p>
          <a:pPr marL="0" lvl="0" indent="0" algn="ctr" defTabSz="889000">
            <a:lnSpc>
              <a:spcPct val="90000"/>
            </a:lnSpc>
            <a:spcBef>
              <a:spcPct val="0"/>
            </a:spcBef>
            <a:spcAft>
              <a:spcPct val="35000"/>
            </a:spcAft>
            <a:buNone/>
          </a:pPr>
          <a:r>
            <a:rPr lang="en-US" sz="1600" b="1" kern="1200" dirty="0">
              <a:solidFill>
                <a:srgbClr val="FF0000"/>
              </a:solidFill>
            </a:rPr>
            <a:t>High Influence</a:t>
          </a:r>
        </a:p>
      </dsp:txBody>
      <dsp:txXfrm>
        <a:off x="2186768" y="1983042"/>
        <a:ext cx="1723946" cy="1723921"/>
      </dsp:txXfrm>
    </dsp:sp>
    <dsp:sp modelId="{CABB300F-B4D1-4380-BAF6-8D73D28C78D2}">
      <dsp:nvSpPr>
        <dsp:cNvPr id="0" name=""/>
        <dsp:cNvSpPr/>
      </dsp:nvSpPr>
      <dsp:spPr>
        <a:xfrm>
          <a:off x="3096332" y="0"/>
          <a:ext cx="2438028" cy="243799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b="1" kern="1200" dirty="0"/>
        </a:p>
        <a:p>
          <a:pPr marL="0" lvl="0" indent="0" algn="ctr" defTabSz="889000">
            <a:lnSpc>
              <a:spcPct val="90000"/>
            </a:lnSpc>
            <a:spcBef>
              <a:spcPct val="0"/>
            </a:spcBef>
            <a:spcAft>
              <a:spcPct val="35000"/>
            </a:spcAft>
            <a:buNone/>
          </a:pPr>
          <a:r>
            <a:rPr lang="en-US" sz="2000" b="1" kern="1200" dirty="0"/>
            <a:t>CONTROLLING</a:t>
          </a:r>
        </a:p>
        <a:p>
          <a:pPr marL="0" lvl="0" indent="0" algn="ctr" defTabSz="889000">
            <a:lnSpc>
              <a:spcPct val="90000"/>
            </a:lnSpc>
            <a:spcBef>
              <a:spcPct val="0"/>
            </a:spcBef>
            <a:spcAft>
              <a:spcPct val="35000"/>
            </a:spcAft>
            <a:buNone/>
          </a:pPr>
          <a:r>
            <a:rPr lang="en-US" sz="1600" b="1" kern="1200" dirty="0"/>
            <a:t>Methodologies</a:t>
          </a:r>
        </a:p>
        <a:p>
          <a:pPr marL="0" lvl="0" indent="0" algn="ctr" defTabSz="889000">
            <a:lnSpc>
              <a:spcPct val="90000"/>
            </a:lnSpc>
            <a:spcBef>
              <a:spcPct val="0"/>
            </a:spcBef>
            <a:spcAft>
              <a:spcPct val="35000"/>
            </a:spcAft>
            <a:buNone/>
          </a:pPr>
          <a:r>
            <a:rPr lang="en-US" sz="1600" b="1" kern="1200" dirty="0"/>
            <a:t>Tools</a:t>
          </a:r>
        </a:p>
        <a:p>
          <a:pPr marL="0" lvl="0" indent="0" algn="ctr" defTabSz="889000">
            <a:lnSpc>
              <a:spcPct val="90000"/>
            </a:lnSpc>
            <a:spcBef>
              <a:spcPct val="0"/>
            </a:spcBef>
            <a:spcAft>
              <a:spcPct val="35000"/>
            </a:spcAft>
            <a:buNone/>
          </a:pPr>
          <a:r>
            <a:rPr lang="en-US" sz="1600" b="1" kern="1200" dirty="0"/>
            <a:t>Conformance </a:t>
          </a:r>
        </a:p>
        <a:p>
          <a:pPr marL="0" lvl="0" indent="0" algn="ctr" defTabSz="889000">
            <a:lnSpc>
              <a:spcPct val="90000"/>
            </a:lnSpc>
            <a:spcBef>
              <a:spcPct val="0"/>
            </a:spcBef>
            <a:spcAft>
              <a:spcPct val="35000"/>
            </a:spcAft>
            <a:buNone/>
          </a:pPr>
          <a:r>
            <a:rPr lang="en-US" sz="1600" b="1" kern="1200" dirty="0">
              <a:solidFill>
                <a:srgbClr val="FF0000"/>
              </a:solidFill>
            </a:rPr>
            <a:t>Medium Influence</a:t>
          </a:r>
        </a:p>
        <a:p>
          <a:pPr marL="0" lvl="0" indent="0" algn="ctr" defTabSz="889000">
            <a:lnSpc>
              <a:spcPct val="90000"/>
            </a:lnSpc>
            <a:spcBef>
              <a:spcPct val="0"/>
            </a:spcBef>
            <a:spcAft>
              <a:spcPct val="35000"/>
            </a:spcAft>
            <a:buNone/>
          </a:pPr>
          <a:endParaRPr lang="en-US" sz="1800" b="1" kern="1200" dirty="0"/>
        </a:p>
      </dsp:txBody>
      <dsp:txXfrm>
        <a:off x="3453373" y="357036"/>
        <a:ext cx="1723946" cy="172392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C9C805-3C72-4940-9FF5-647ECE4609EC}">
      <dsp:nvSpPr>
        <dsp:cNvPr id="0" name=""/>
        <dsp:cNvSpPr/>
      </dsp:nvSpPr>
      <dsp:spPr>
        <a:xfrm>
          <a:off x="482144" y="0"/>
          <a:ext cx="6524542" cy="6611551"/>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Stakeholders</a:t>
          </a:r>
        </a:p>
        <a:p>
          <a:pPr marL="0" lvl="0" indent="0" algn="ctr" defTabSz="622300">
            <a:lnSpc>
              <a:spcPct val="90000"/>
            </a:lnSpc>
            <a:spcBef>
              <a:spcPct val="0"/>
            </a:spcBef>
            <a:spcAft>
              <a:spcPct val="35000"/>
            </a:spcAft>
            <a:buNone/>
          </a:pPr>
          <a:r>
            <a:rPr lang="en-US" sz="1400" b="1" kern="1200" dirty="0"/>
            <a:t>Suppliers</a:t>
          </a:r>
        </a:p>
        <a:p>
          <a:pPr marL="0" lvl="0" indent="0" algn="ctr" defTabSz="622300">
            <a:lnSpc>
              <a:spcPct val="90000"/>
            </a:lnSpc>
            <a:spcBef>
              <a:spcPct val="0"/>
            </a:spcBef>
            <a:spcAft>
              <a:spcPct val="35000"/>
            </a:spcAft>
            <a:buNone/>
          </a:pPr>
          <a:r>
            <a:rPr lang="en-US" sz="1400" b="1" kern="1200" dirty="0"/>
            <a:t>Customers</a:t>
          </a:r>
        </a:p>
        <a:p>
          <a:pPr marL="0" lvl="0" indent="0" algn="ctr" defTabSz="622300">
            <a:lnSpc>
              <a:spcPct val="90000"/>
            </a:lnSpc>
            <a:spcBef>
              <a:spcPct val="0"/>
            </a:spcBef>
            <a:spcAft>
              <a:spcPct val="35000"/>
            </a:spcAft>
            <a:buNone/>
          </a:pPr>
          <a:r>
            <a:rPr lang="en-US" sz="1400" b="1" kern="1200" dirty="0"/>
            <a:t>End Users</a:t>
          </a:r>
        </a:p>
      </dsp:txBody>
      <dsp:txXfrm>
        <a:off x="2832284" y="330577"/>
        <a:ext cx="1824262" cy="991732"/>
      </dsp:txXfrm>
    </dsp:sp>
    <dsp:sp modelId="{C5723C43-9AB8-47C1-9C66-DD890ECD0B4D}">
      <dsp:nvSpPr>
        <dsp:cNvPr id="0" name=""/>
        <dsp:cNvSpPr/>
      </dsp:nvSpPr>
      <dsp:spPr>
        <a:xfrm>
          <a:off x="1035637" y="1322310"/>
          <a:ext cx="5289240" cy="5289240"/>
        </a:xfrm>
        <a:prstGeom prst="ellipse">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kern="1200" dirty="0"/>
            <a:t>Sponsors</a:t>
          </a:r>
        </a:p>
        <a:p>
          <a:pPr marL="0" lvl="0" indent="0" algn="ctr" defTabSz="666750">
            <a:lnSpc>
              <a:spcPct val="90000"/>
            </a:lnSpc>
            <a:spcBef>
              <a:spcPct val="0"/>
            </a:spcBef>
            <a:spcAft>
              <a:spcPct val="35000"/>
            </a:spcAft>
            <a:buNone/>
          </a:pPr>
          <a:r>
            <a:rPr lang="en-US" sz="1500" b="1" kern="1200" dirty="0"/>
            <a:t>Governing Bodies</a:t>
          </a:r>
        </a:p>
        <a:p>
          <a:pPr marL="0" lvl="0" indent="0" algn="ctr" defTabSz="666750">
            <a:lnSpc>
              <a:spcPct val="90000"/>
            </a:lnSpc>
            <a:spcBef>
              <a:spcPct val="0"/>
            </a:spcBef>
            <a:spcAft>
              <a:spcPct val="35000"/>
            </a:spcAft>
            <a:buNone/>
          </a:pPr>
          <a:r>
            <a:rPr lang="en-US" sz="1500" b="1" kern="1200" dirty="0"/>
            <a:t>Steering Committee</a:t>
          </a:r>
        </a:p>
        <a:p>
          <a:pPr marL="0" lvl="0" indent="0" algn="ctr" defTabSz="666750">
            <a:lnSpc>
              <a:spcPct val="90000"/>
            </a:lnSpc>
            <a:spcBef>
              <a:spcPct val="0"/>
            </a:spcBef>
            <a:spcAft>
              <a:spcPct val="35000"/>
            </a:spcAft>
            <a:buNone/>
          </a:pPr>
          <a:r>
            <a:rPr lang="en-US" sz="1500" b="1" kern="1200" dirty="0"/>
            <a:t>PMO’s</a:t>
          </a:r>
        </a:p>
      </dsp:txBody>
      <dsp:txXfrm>
        <a:off x="2755962" y="1639664"/>
        <a:ext cx="1848589" cy="952063"/>
      </dsp:txXfrm>
    </dsp:sp>
    <dsp:sp modelId="{351F8050-1BD1-4A1B-BE13-F9E9CA59E884}">
      <dsp:nvSpPr>
        <dsp:cNvPr id="0" name=""/>
        <dsp:cNvSpPr/>
      </dsp:nvSpPr>
      <dsp:spPr>
        <a:xfrm>
          <a:off x="1760950" y="2644620"/>
          <a:ext cx="3966930" cy="3966930"/>
        </a:xfrm>
        <a:prstGeom prst="ellipse">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t>Project Team </a:t>
          </a:r>
        </a:p>
        <a:p>
          <a:pPr marL="0" lvl="0" indent="0" algn="ctr" defTabSz="800100">
            <a:lnSpc>
              <a:spcPct val="90000"/>
            </a:lnSpc>
            <a:spcBef>
              <a:spcPct val="0"/>
            </a:spcBef>
            <a:spcAft>
              <a:spcPct val="35000"/>
            </a:spcAft>
            <a:buNone/>
          </a:pPr>
          <a:r>
            <a:rPr lang="en-US" sz="1800" b="1" kern="1200" dirty="0"/>
            <a:t>PPP Managers Resource Managers</a:t>
          </a:r>
        </a:p>
      </dsp:txBody>
      <dsp:txXfrm>
        <a:off x="2820121" y="2942140"/>
        <a:ext cx="1848589" cy="892559"/>
      </dsp:txXfrm>
    </dsp:sp>
    <dsp:sp modelId="{FCD9CAFB-CA93-450E-876D-0CE315AA3E95}">
      <dsp:nvSpPr>
        <dsp:cNvPr id="0" name=""/>
        <dsp:cNvSpPr/>
      </dsp:nvSpPr>
      <dsp:spPr>
        <a:xfrm>
          <a:off x="2422105" y="3966930"/>
          <a:ext cx="2644620" cy="2644620"/>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Project Manager</a:t>
          </a:r>
        </a:p>
      </dsp:txBody>
      <dsp:txXfrm>
        <a:off x="2809401" y="4628085"/>
        <a:ext cx="1870029" cy="1322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AA80D8-5949-49F5-9B76-A8E710244523}">
      <dsp:nvSpPr>
        <dsp:cNvPr id="0" name=""/>
        <dsp:cNvSpPr/>
      </dsp:nvSpPr>
      <dsp:spPr>
        <a:xfrm>
          <a:off x="0" y="0"/>
          <a:ext cx="5472606" cy="5472606"/>
        </a:xfrm>
        <a:prstGeom prst="triangle">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4734D9-6731-4081-9E92-B45DA12CA818}">
      <dsp:nvSpPr>
        <dsp:cNvPr id="0" name=""/>
        <dsp:cNvSpPr/>
      </dsp:nvSpPr>
      <dsp:spPr>
        <a:xfrm>
          <a:off x="2410454" y="631662"/>
          <a:ext cx="4791043" cy="1287238"/>
        </a:xfrm>
        <a:prstGeom prst="roundRect">
          <a:avLst/>
        </a:prstGeom>
        <a:solidFill>
          <a:schemeClr val="accent6">
            <a:lumMod val="20000"/>
            <a:lumOff val="8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u="sng" kern="1200" dirty="0"/>
            <a:t>Technical Skills</a:t>
          </a:r>
        </a:p>
        <a:p>
          <a:pPr marL="0" lvl="0" indent="0" algn="ctr" defTabSz="1066800">
            <a:lnSpc>
              <a:spcPct val="90000"/>
            </a:lnSpc>
            <a:spcBef>
              <a:spcPct val="0"/>
            </a:spcBef>
            <a:spcAft>
              <a:spcPct val="35000"/>
            </a:spcAft>
            <a:buNone/>
          </a:pPr>
          <a:r>
            <a:rPr lang="en-US" sz="2000" b="0" u="none" kern="1200" dirty="0"/>
            <a:t>The knowledge, skills and behavior needed to perform the PM role</a:t>
          </a:r>
          <a:r>
            <a:rPr lang="en-US" sz="2800" b="1" u="sng" kern="1200" dirty="0"/>
            <a:t> </a:t>
          </a:r>
          <a:endParaRPr lang="en-US" sz="1800" b="1" u="sng" kern="1200" dirty="0"/>
        </a:p>
      </dsp:txBody>
      <dsp:txXfrm>
        <a:off x="2473292" y="694500"/>
        <a:ext cx="4665367" cy="1161562"/>
      </dsp:txXfrm>
    </dsp:sp>
    <dsp:sp modelId="{A771EF32-301F-4FB2-ADA6-8FEB31F32ACC}">
      <dsp:nvSpPr>
        <dsp:cNvPr id="0" name=""/>
        <dsp:cNvSpPr/>
      </dsp:nvSpPr>
      <dsp:spPr>
        <a:xfrm>
          <a:off x="2376963" y="2078545"/>
          <a:ext cx="4862649" cy="1337882"/>
        </a:xfrm>
        <a:prstGeom prst="roundRect">
          <a:avLst/>
        </a:prstGeom>
        <a:solidFill>
          <a:schemeClr val="accent1">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endParaRPr lang="en-US" sz="2400" b="1" u="sng" kern="1200" dirty="0"/>
        </a:p>
        <a:p>
          <a:pPr marL="0" lvl="0" indent="0" algn="ctr" defTabSz="1066800">
            <a:lnSpc>
              <a:spcPct val="90000"/>
            </a:lnSpc>
            <a:spcBef>
              <a:spcPct val="0"/>
            </a:spcBef>
            <a:spcAft>
              <a:spcPct val="35000"/>
            </a:spcAft>
            <a:buNone/>
          </a:pPr>
          <a:r>
            <a:rPr lang="en-US" sz="2400" b="1" u="sng" kern="1200" dirty="0"/>
            <a:t>Leadership Skills</a:t>
          </a:r>
        </a:p>
        <a:p>
          <a:pPr marL="0" lvl="0" indent="0" algn="ctr" defTabSz="1066800">
            <a:lnSpc>
              <a:spcPct val="90000"/>
            </a:lnSpc>
            <a:spcBef>
              <a:spcPct val="0"/>
            </a:spcBef>
            <a:spcAft>
              <a:spcPct val="35000"/>
            </a:spcAft>
            <a:buNone/>
          </a:pPr>
          <a:r>
            <a:rPr lang="en-US" sz="2000" b="0" u="none" kern="1200" dirty="0"/>
            <a:t>The knowledge, skills &amp; behavior needed to guide, motivate &amp; direct team, to help achieve business goals</a:t>
          </a:r>
        </a:p>
        <a:p>
          <a:pPr marL="0" lvl="0" indent="0" algn="ctr" defTabSz="1066800">
            <a:lnSpc>
              <a:spcPct val="90000"/>
            </a:lnSpc>
            <a:spcBef>
              <a:spcPct val="0"/>
            </a:spcBef>
            <a:spcAft>
              <a:spcPct val="35000"/>
            </a:spcAft>
            <a:buNone/>
          </a:pPr>
          <a:endParaRPr lang="en-US" sz="2400" b="1" u="sng" kern="1200" dirty="0"/>
        </a:p>
      </dsp:txBody>
      <dsp:txXfrm>
        <a:off x="2442273" y="2143855"/>
        <a:ext cx="4732029" cy="1207262"/>
      </dsp:txXfrm>
    </dsp:sp>
    <dsp:sp modelId="{C31D8A3D-95F4-46DC-9D36-0E8D2A7CB772}">
      <dsp:nvSpPr>
        <dsp:cNvPr id="0" name=""/>
        <dsp:cNvSpPr/>
      </dsp:nvSpPr>
      <dsp:spPr>
        <a:xfrm>
          <a:off x="2313627" y="3570112"/>
          <a:ext cx="4887869" cy="1505572"/>
        </a:xfrm>
        <a:prstGeom prst="roundRect">
          <a:avLst/>
        </a:prstGeom>
        <a:solidFill>
          <a:schemeClr val="accent5">
            <a:lumMod val="20000"/>
            <a:lumOff val="8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u="sng" kern="1200" dirty="0"/>
            <a:t>Strategic &amp; Business Skills</a:t>
          </a:r>
        </a:p>
        <a:p>
          <a:pPr marL="0" lvl="0" indent="0" algn="ctr" defTabSz="1066800">
            <a:lnSpc>
              <a:spcPct val="90000"/>
            </a:lnSpc>
            <a:spcBef>
              <a:spcPct val="0"/>
            </a:spcBef>
            <a:spcAft>
              <a:spcPct val="35000"/>
            </a:spcAft>
            <a:buNone/>
          </a:pPr>
          <a:r>
            <a:rPr lang="en-US" sz="2000" b="0" u="none" kern="1200" dirty="0"/>
            <a:t>The knowledge of &amp; expertise in the industry &amp; the organization that enhances performance &amp; delivers better outcomes</a:t>
          </a:r>
          <a:r>
            <a:rPr lang="en-US" sz="1800" b="0" u="none" kern="1200" dirty="0"/>
            <a:t> </a:t>
          </a:r>
        </a:p>
      </dsp:txBody>
      <dsp:txXfrm>
        <a:off x="2387123" y="3643608"/>
        <a:ext cx="4740877" cy="13585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07BA5-0DFA-4DF4-A0F4-AA6C63916457}">
      <dsp:nvSpPr>
        <dsp:cNvPr id="0" name=""/>
        <dsp:cNvSpPr/>
      </dsp:nvSpPr>
      <dsp:spPr>
        <a:xfrm>
          <a:off x="2149508" y="2208691"/>
          <a:ext cx="3097878" cy="2699511"/>
        </a:xfrm>
        <a:prstGeom prst="gear9">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35000"/>
            </a:spcAft>
            <a:buNone/>
          </a:pPr>
          <a:r>
            <a:rPr lang="en-US" sz="2000" b="1" kern="1200" dirty="0"/>
            <a:t>       </a:t>
          </a:r>
          <a:r>
            <a:rPr lang="en-US" sz="2000" b="1" u="sng" kern="1200" dirty="0"/>
            <a:t>POLITICS</a:t>
          </a:r>
          <a:r>
            <a:rPr lang="en-US" sz="2000" b="1" kern="1200" dirty="0"/>
            <a:t> </a:t>
          </a:r>
        </a:p>
        <a:p>
          <a:pPr marL="0" lvl="0" indent="0" algn="l" defTabSz="889000">
            <a:lnSpc>
              <a:spcPct val="90000"/>
            </a:lnSpc>
            <a:spcBef>
              <a:spcPct val="0"/>
            </a:spcBef>
            <a:spcAft>
              <a:spcPct val="35000"/>
            </a:spcAft>
            <a:buNone/>
          </a:pPr>
          <a:r>
            <a:rPr lang="en-US" sz="2000" b="1" i="1" kern="1200" dirty="0"/>
            <a:t>    - Influence</a:t>
          </a:r>
        </a:p>
        <a:p>
          <a:pPr marL="0" lvl="0" indent="0" algn="l" defTabSz="889000">
            <a:lnSpc>
              <a:spcPct val="90000"/>
            </a:lnSpc>
            <a:spcBef>
              <a:spcPct val="0"/>
            </a:spcBef>
            <a:spcAft>
              <a:spcPct val="35000"/>
            </a:spcAft>
            <a:buNone/>
          </a:pPr>
          <a:r>
            <a:rPr lang="en-US" sz="2000" b="1" i="1" kern="1200" dirty="0"/>
            <a:t>    - Negotiation</a:t>
          </a:r>
        </a:p>
        <a:p>
          <a:pPr marL="0" lvl="0" indent="0" algn="l" defTabSz="889000">
            <a:lnSpc>
              <a:spcPct val="90000"/>
            </a:lnSpc>
            <a:spcBef>
              <a:spcPct val="0"/>
            </a:spcBef>
            <a:spcAft>
              <a:spcPct val="35000"/>
            </a:spcAft>
            <a:buNone/>
          </a:pPr>
          <a:r>
            <a:rPr lang="en-US" sz="2000" b="1" i="1" kern="1200" dirty="0"/>
            <a:t>    - Autonomy</a:t>
          </a:r>
        </a:p>
        <a:p>
          <a:pPr marL="0" lvl="0" indent="0" algn="l" defTabSz="889000">
            <a:lnSpc>
              <a:spcPct val="90000"/>
            </a:lnSpc>
            <a:spcBef>
              <a:spcPct val="0"/>
            </a:spcBef>
            <a:spcAft>
              <a:spcPct val="35000"/>
            </a:spcAft>
            <a:buNone/>
          </a:pPr>
          <a:r>
            <a:rPr lang="en-US" sz="2000" b="1" i="1" kern="1200" dirty="0"/>
            <a:t>    - Power</a:t>
          </a:r>
          <a:endParaRPr lang="en-US" sz="1400" b="1" i="1" kern="1200" dirty="0"/>
        </a:p>
      </dsp:txBody>
      <dsp:txXfrm>
        <a:off x="2742546" y="2841039"/>
        <a:ext cx="1911802" cy="1387604"/>
      </dsp:txXfrm>
    </dsp:sp>
    <dsp:sp modelId="{A0F491B3-F95E-4FAB-9280-C8F37F1DF741}">
      <dsp:nvSpPr>
        <dsp:cNvPr id="0" name=""/>
        <dsp:cNvSpPr/>
      </dsp:nvSpPr>
      <dsp:spPr>
        <a:xfrm>
          <a:off x="589496" y="1570624"/>
          <a:ext cx="2281627" cy="1963281"/>
        </a:xfrm>
        <a:prstGeom prst="gear6">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LEADERSHIP</a:t>
          </a:r>
        </a:p>
        <a:p>
          <a:pPr marL="0" lvl="0" indent="0" algn="ctr" defTabSz="755650">
            <a:lnSpc>
              <a:spcPct val="90000"/>
            </a:lnSpc>
            <a:spcBef>
              <a:spcPct val="0"/>
            </a:spcBef>
            <a:spcAft>
              <a:spcPct val="35000"/>
            </a:spcAft>
            <a:buNone/>
          </a:pPr>
          <a:r>
            <a:rPr lang="en-US" sz="1600" b="1" kern="1200" dirty="0"/>
            <a:t>&amp; MGMT</a:t>
          </a:r>
        </a:p>
      </dsp:txBody>
      <dsp:txXfrm>
        <a:off x="1130033" y="2067873"/>
        <a:ext cx="1200553" cy="968783"/>
      </dsp:txXfrm>
    </dsp:sp>
    <dsp:sp modelId="{24435138-DB1A-4AE0-954B-412801546F71}">
      <dsp:nvSpPr>
        <dsp:cNvPr id="0" name=""/>
        <dsp:cNvSpPr/>
      </dsp:nvSpPr>
      <dsp:spPr>
        <a:xfrm rot="20700000">
          <a:off x="1848306" y="216161"/>
          <a:ext cx="1923614" cy="1923614"/>
        </a:xfrm>
        <a:prstGeom prst="gear6">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GETTING </a:t>
          </a:r>
          <a:r>
            <a:rPr lang="en-US" sz="1800" b="1" kern="1200"/>
            <a:t>THING DONE</a:t>
          </a:r>
          <a:endParaRPr lang="en-US" sz="1800" b="1" kern="1200" dirty="0"/>
        </a:p>
      </dsp:txBody>
      <dsp:txXfrm rot="-20700000">
        <a:off x="2270212" y="638066"/>
        <a:ext cx="1079804" cy="1079804"/>
      </dsp:txXfrm>
    </dsp:sp>
    <dsp:sp modelId="{E69F0D96-E1FE-4187-BDDA-73098952668D}">
      <dsp:nvSpPr>
        <dsp:cNvPr id="0" name=""/>
        <dsp:cNvSpPr/>
      </dsp:nvSpPr>
      <dsp:spPr>
        <a:xfrm>
          <a:off x="2119635" y="1796823"/>
          <a:ext cx="3455374" cy="3455374"/>
        </a:xfrm>
        <a:prstGeom prst="circularArrow">
          <a:avLst>
            <a:gd name="adj1" fmla="val 4687"/>
            <a:gd name="adj2" fmla="val 299029"/>
            <a:gd name="adj3" fmla="val 2530926"/>
            <a:gd name="adj4" fmla="val 15829838"/>
            <a:gd name="adj5" fmla="val 546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FFA10B8-A48A-4A55-ABF1-74384F97E60F}">
      <dsp:nvSpPr>
        <dsp:cNvPr id="0" name=""/>
        <dsp:cNvSpPr/>
      </dsp:nvSpPr>
      <dsp:spPr>
        <a:xfrm>
          <a:off x="400975" y="1133161"/>
          <a:ext cx="2510545" cy="2510545"/>
        </a:xfrm>
        <a:prstGeom prst="leftCircularArrow">
          <a:avLst>
            <a:gd name="adj1" fmla="val 6452"/>
            <a:gd name="adj2" fmla="val 429999"/>
            <a:gd name="adj3" fmla="val 10489124"/>
            <a:gd name="adj4" fmla="val 14837806"/>
            <a:gd name="adj5" fmla="val 7527"/>
          </a:avLst>
        </a:prstGeom>
        <a:solidFill>
          <a:schemeClr val="accent5">
            <a:hueOff val="-3676672"/>
            <a:satOff val="-5114"/>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CC9D702-989E-4DC4-A200-8405869C5A28}">
      <dsp:nvSpPr>
        <dsp:cNvPr id="0" name=""/>
        <dsp:cNvSpPr/>
      </dsp:nvSpPr>
      <dsp:spPr>
        <a:xfrm>
          <a:off x="1403355" y="-208246"/>
          <a:ext cx="2706873" cy="2706873"/>
        </a:xfrm>
        <a:prstGeom prst="circularArrow">
          <a:avLst>
            <a:gd name="adj1" fmla="val 5984"/>
            <a:gd name="adj2" fmla="val 394124"/>
            <a:gd name="adj3" fmla="val 13313824"/>
            <a:gd name="adj4" fmla="val 10508221"/>
            <a:gd name="adj5" fmla="val 6981"/>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10.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7.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8.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62" name="Rectangle 2"/>
          <p:cNvSpPr>
            <a:spLocks noGrp="1" noChangeArrowheads="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r>
              <a:rPr lang="en-US"/>
              <a:t>Project Management Framework</a:t>
            </a:r>
          </a:p>
        </p:txBody>
      </p:sp>
      <p:sp>
        <p:nvSpPr>
          <p:cNvPr id="450563" name="Rectangle 3"/>
          <p:cNvSpPr>
            <a:spLocks noGrp="1" noChangeArrowheads="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US"/>
          </a:p>
        </p:txBody>
      </p:sp>
      <p:sp>
        <p:nvSpPr>
          <p:cNvPr id="450564" name="Rectangle 4"/>
          <p:cNvSpPr>
            <a:spLocks noGrp="1" noChangeArrowheads="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US"/>
          </a:p>
        </p:txBody>
      </p:sp>
      <p:sp>
        <p:nvSpPr>
          <p:cNvPr id="4505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BDE23A1E-94CE-423D-8CDD-85DBBE886A29}" type="slidenum">
              <a:rPr lang="en-US"/>
              <a:pPr>
                <a:defRPr/>
              </a:pPr>
              <a:t>‹#›</a:t>
            </a:fld>
            <a:endParaRPr lang="en-US"/>
          </a:p>
        </p:txBody>
      </p:sp>
    </p:spTree>
    <p:extLst>
      <p:ext uri="{BB962C8B-B14F-4D97-AF65-F5344CB8AC3E}">
        <p14:creationId xmlns:p14="http://schemas.microsoft.com/office/powerpoint/2010/main" val="517797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r>
              <a:rPr lang="en-US"/>
              <a:t>Project Management Framework</a:t>
            </a:r>
          </a:p>
        </p:txBody>
      </p:sp>
      <p:sp>
        <p:nvSpPr>
          <p:cNvPr id="159747" name="Rectangle 3"/>
          <p:cNvSpPr>
            <a:spLocks noGrp="1" noChangeArrowheads="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US"/>
          </a:p>
        </p:txBody>
      </p:sp>
      <p:sp>
        <p:nvSpPr>
          <p:cNvPr id="1116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9749"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9750" name="Rectangle 6"/>
          <p:cNvSpPr>
            <a:spLocks noGrp="1" noChangeArrowheads="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US"/>
          </a:p>
        </p:txBody>
      </p:sp>
      <p:sp>
        <p:nvSpPr>
          <p:cNvPr id="159751"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2554429A-E8A7-4565-89D8-C1D2A12E11BB}" type="slidenum">
              <a:rPr lang="en-US"/>
              <a:pPr>
                <a:defRPr/>
              </a:pPr>
              <a:t>‹#›</a:t>
            </a:fld>
            <a:endParaRPr lang="en-US"/>
          </a:p>
        </p:txBody>
      </p:sp>
    </p:spTree>
    <p:extLst>
      <p:ext uri="{BB962C8B-B14F-4D97-AF65-F5344CB8AC3E}">
        <p14:creationId xmlns:p14="http://schemas.microsoft.com/office/powerpoint/2010/main" val="308845324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a:noFill/>
        </p:spPr>
        <p:txBody>
          <a:bodyPr/>
          <a:lstStyle/>
          <a:p>
            <a:r>
              <a:rPr lang="en-US"/>
              <a:t>Project Management Framework</a:t>
            </a:r>
          </a:p>
        </p:txBody>
      </p:sp>
      <p:sp>
        <p:nvSpPr>
          <p:cNvPr id="112643" name="Rectangle 7"/>
          <p:cNvSpPr>
            <a:spLocks noGrp="1" noChangeArrowheads="1"/>
          </p:cNvSpPr>
          <p:nvPr>
            <p:ph type="sldNum" sz="quarter" idx="5"/>
          </p:nvPr>
        </p:nvSpPr>
        <p:spPr>
          <a:noFill/>
        </p:spPr>
        <p:txBody>
          <a:bodyPr/>
          <a:lstStyle/>
          <a:p>
            <a:fld id="{DB1BB645-882B-4A87-9B10-262DA8AAF2A0}" type="slidenum">
              <a:rPr lang="en-US" smtClean="0"/>
              <a:pPr/>
              <a:t>1</a:t>
            </a:fld>
            <a:endParaRPr lang="en-US"/>
          </a:p>
        </p:txBody>
      </p:sp>
      <p:sp>
        <p:nvSpPr>
          <p:cNvPr id="112644" name="Rectangle 2"/>
          <p:cNvSpPr>
            <a:spLocks noGrp="1" noRot="1" noChangeAspect="1" noChangeArrowheads="1" noTextEdit="1"/>
          </p:cNvSpPr>
          <p:nvPr>
            <p:ph type="sldImg"/>
          </p:nvPr>
        </p:nvSpPr>
        <p:spPr>
          <a:ln/>
        </p:spPr>
      </p:sp>
      <p:sp>
        <p:nvSpPr>
          <p:cNvPr id="112645"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a:noFill/>
        </p:spPr>
        <p:txBody>
          <a:bodyPr/>
          <a:lstStyle/>
          <a:p>
            <a:r>
              <a:rPr lang="en-US"/>
              <a:t>Project Management Framework</a:t>
            </a:r>
          </a:p>
        </p:txBody>
      </p:sp>
      <p:sp>
        <p:nvSpPr>
          <p:cNvPr id="121859" name="Rectangle 7"/>
          <p:cNvSpPr>
            <a:spLocks noGrp="1" noChangeArrowheads="1"/>
          </p:cNvSpPr>
          <p:nvPr>
            <p:ph type="sldNum" sz="quarter" idx="5"/>
          </p:nvPr>
        </p:nvSpPr>
        <p:spPr>
          <a:noFill/>
        </p:spPr>
        <p:txBody>
          <a:bodyPr/>
          <a:lstStyle/>
          <a:p>
            <a:fld id="{8772D42F-5E9A-456E-8331-5A924D1BA27D}" type="slidenum">
              <a:rPr lang="en-US" smtClean="0"/>
              <a:pPr/>
              <a:t>11</a:t>
            </a:fld>
            <a:endParaRPr lang="en-US"/>
          </a:p>
        </p:txBody>
      </p:sp>
      <p:sp>
        <p:nvSpPr>
          <p:cNvPr id="121860" name="Rectangle 2"/>
          <p:cNvSpPr>
            <a:spLocks noGrp="1" noRot="1" noChangeAspect="1" noChangeArrowheads="1" noTextEdit="1"/>
          </p:cNvSpPr>
          <p:nvPr>
            <p:ph type="sldImg"/>
          </p:nvPr>
        </p:nvSpPr>
        <p:spPr>
          <a:ln/>
        </p:spPr>
      </p:sp>
      <p:sp>
        <p:nvSpPr>
          <p:cNvPr id="121861"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a:noFill/>
        </p:spPr>
        <p:txBody>
          <a:bodyPr/>
          <a:lstStyle/>
          <a:p>
            <a:r>
              <a:rPr lang="en-US"/>
              <a:t>Project Management Framework</a:t>
            </a:r>
          </a:p>
        </p:txBody>
      </p:sp>
      <p:sp>
        <p:nvSpPr>
          <p:cNvPr id="122883" name="Rectangle 7"/>
          <p:cNvSpPr>
            <a:spLocks noGrp="1" noChangeArrowheads="1"/>
          </p:cNvSpPr>
          <p:nvPr>
            <p:ph type="sldNum" sz="quarter" idx="5"/>
          </p:nvPr>
        </p:nvSpPr>
        <p:spPr>
          <a:noFill/>
        </p:spPr>
        <p:txBody>
          <a:bodyPr/>
          <a:lstStyle/>
          <a:p>
            <a:fld id="{0A3B05C8-7AA5-410B-B668-36C672C155D4}" type="slidenum">
              <a:rPr lang="en-US" smtClean="0"/>
              <a:pPr/>
              <a:t>12</a:t>
            </a:fld>
            <a:endParaRPr lang="en-US"/>
          </a:p>
        </p:txBody>
      </p:sp>
      <p:sp>
        <p:nvSpPr>
          <p:cNvPr id="122884" name="Rectangle 2"/>
          <p:cNvSpPr>
            <a:spLocks noGrp="1" noRot="1" noChangeAspect="1" noChangeArrowheads="1" noTextEdit="1"/>
          </p:cNvSpPr>
          <p:nvPr>
            <p:ph type="sldImg"/>
          </p:nvPr>
        </p:nvSpPr>
        <p:spPr>
          <a:ln/>
        </p:spPr>
      </p:sp>
      <p:sp>
        <p:nvSpPr>
          <p:cNvPr id="122885"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a:noFill/>
        </p:spPr>
        <p:txBody>
          <a:bodyPr/>
          <a:lstStyle/>
          <a:p>
            <a:r>
              <a:rPr lang="en-US"/>
              <a:t>Project Management Framework</a:t>
            </a:r>
          </a:p>
        </p:txBody>
      </p:sp>
      <p:sp>
        <p:nvSpPr>
          <p:cNvPr id="123907" name="Rectangle 7"/>
          <p:cNvSpPr>
            <a:spLocks noGrp="1" noChangeArrowheads="1"/>
          </p:cNvSpPr>
          <p:nvPr>
            <p:ph type="sldNum" sz="quarter" idx="5"/>
          </p:nvPr>
        </p:nvSpPr>
        <p:spPr>
          <a:noFill/>
        </p:spPr>
        <p:txBody>
          <a:bodyPr/>
          <a:lstStyle/>
          <a:p>
            <a:fld id="{61DD8B80-9BB3-4975-8128-EB1CA6F368B6}" type="slidenum">
              <a:rPr lang="en-US" smtClean="0"/>
              <a:pPr/>
              <a:t>13</a:t>
            </a:fld>
            <a:endParaRPr lang="en-US"/>
          </a:p>
        </p:txBody>
      </p:sp>
      <p:sp>
        <p:nvSpPr>
          <p:cNvPr id="123908" name="Rectangle 2"/>
          <p:cNvSpPr>
            <a:spLocks noGrp="1" noRot="1" noChangeAspect="1" noChangeArrowheads="1" noTextEdit="1"/>
          </p:cNvSpPr>
          <p:nvPr>
            <p:ph type="sldImg"/>
          </p:nvPr>
        </p:nvSpPr>
        <p:spPr>
          <a:ln/>
        </p:spPr>
      </p:sp>
      <p:sp>
        <p:nvSpPr>
          <p:cNvPr id="123909"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a:noFill/>
        </p:spPr>
        <p:txBody>
          <a:bodyPr/>
          <a:lstStyle/>
          <a:p>
            <a:r>
              <a:rPr lang="en-US"/>
              <a:t>Project Management Framework</a:t>
            </a:r>
          </a:p>
        </p:txBody>
      </p:sp>
      <p:sp>
        <p:nvSpPr>
          <p:cNvPr id="125955" name="Rectangle 7"/>
          <p:cNvSpPr>
            <a:spLocks noGrp="1" noChangeArrowheads="1"/>
          </p:cNvSpPr>
          <p:nvPr>
            <p:ph type="sldNum" sz="quarter" idx="5"/>
          </p:nvPr>
        </p:nvSpPr>
        <p:spPr>
          <a:noFill/>
        </p:spPr>
        <p:txBody>
          <a:bodyPr/>
          <a:lstStyle/>
          <a:p>
            <a:fld id="{0D2A689F-BAC1-4B4F-9815-6AF8BB5B8544}" type="slidenum">
              <a:rPr lang="en-US" smtClean="0"/>
              <a:pPr/>
              <a:t>15</a:t>
            </a:fld>
            <a:endParaRPr lang="en-US"/>
          </a:p>
        </p:txBody>
      </p:sp>
      <p:sp>
        <p:nvSpPr>
          <p:cNvPr id="125956" name="Rectangle 2"/>
          <p:cNvSpPr>
            <a:spLocks noGrp="1" noRot="1" noChangeAspect="1" noChangeArrowheads="1" noTextEdit="1"/>
          </p:cNvSpPr>
          <p:nvPr>
            <p:ph type="sldImg"/>
          </p:nvPr>
        </p:nvSpPr>
        <p:spPr>
          <a:ln/>
        </p:spPr>
      </p:sp>
      <p:sp>
        <p:nvSpPr>
          <p:cNvPr id="125957"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a:noFill/>
        </p:spPr>
        <p:txBody>
          <a:bodyPr/>
          <a:lstStyle/>
          <a:p>
            <a:r>
              <a:rPr lang="en-US"/>
              <a:t>Project Management Framework</a:t>
            </a:r>
          </a:p>
        </p:txBody>
      </p:sp>
      <p:sp>
        <p:nvSpPr>
          <p:cNvPr id="126979" name="Rectangle 7"/>
          <p:cNvSpPr>
            <a:spLocks noGrp="1" noChangeArrowheads="1"/>
          </p:cNvSpPr>
          <p:nvPr>
            <p:ph type="sldNum" sz="quarter" idx="5"/>
          </p:nvPr>
        </p:nvSpPr>
        <p:spPr>
          <a:noFill/>
        </p:spPr>
        <p:txBody>
          <a:bodyPr/>
          <a:lstStyle/>
          <a:p>
            <a:fld id="{C3DBC8F5-96F9-45D4-848C-F02E1DE406B9}" type="slidenum">
              <a:rPr lang="en-US" smtClean="0"/>
              <a:pPr/>
              <a:t>16</a:t>
            </a:fld>
            <a:endParaRPr lang="en-US"/>
          </a:p>
        </p:txBody>
      </p:sp>
      <p:sp>
        <p:nvSpPr>
          <p:cNvPr id="126980" name="Rectangle 2"/>
          <p:cNvSpPr>
            <a:spLocks noGrp="1" noRot="1" noChangeAspect="1" noChangeArrowheads="1" noTextEdit="1"/>
          </p:cNvSpPr>
          <p:nvPr>
            <p:ph type="sldImg"/>
          </p:nvPr>
        </p:nvSpPr>
        <p:spPr>
          <a:ln/>
        </p:spPr>
      </p:sp>
      <p:sp>
        <p:nvSpPr>
          <p:cNvPr id="126981"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a:noFill/>
        </p:spPr>
        <p:txBody>
          <a:bodyPr/>
          <a:lstStyle/>
          <a:p>
            <a:r>
              <a:rPr lang="en-US"/>
              <a:t>Project Management Framework</a:t>
            </a:r>
          </a:p>
        </p:txBody>
      </p:sp>
      <p:sp>
        <p:nvSpPr>
          <p:cNvPr id="124931" name="Rectangle 7"/>
          <p:cNvSpPr>
            <a:spLocks noGrp="1" noChangeArrowheads="1"/>
          </p:cNvSpPr>
          <p:nvPr>
            <p:ph type="sldNum" sz="quarter" idx="5"/>
          </p:nvPr>
        </p:nvSpPr>
        <p:spPr>
          <a:noFill/>
        </p:spPr>
        <p:txBody>
          <a:bodyPr/>
          <a:lstStyle/>
          <a:p>
            <a:fld id="{F1BBE8E7-69E5-42EF-B487-81547D9267F5}" type="slidenum">
              <a:rPr lang="en-US" smtClean="0"/>
              <a:pPr/>
              <a:t>17</a:t>
            </a:fld>
            <a:endParaRPr lang="en-US"/>
          </a:p>
        </p:txBody>
      </p:sp>
      <p:sp>
        <p:nvSpPr>
          <p:cNvPr id="124932" name="Rectangle 2"/>
          <p:cNvSpPr>
            <a:spLocks noGrp="1" noRot="1" noChangeAspect="1" noChangeArrowheads="1" noTextEdit="1"/>
          </p:cNvSpPr>
          <p:nvPr>
            <p:ph type="sldImg"/>
          </p:nvPr>
        </p:nvSpPr>
        <p:spPr>
          <a:ln/>
        </p:spPr>
      </p:sp>
      <p:sp>
        <p:nvSpPr>
          <p:cNvPr id="124933"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a:noFill/>
        </p:spPr>
        <p:txBody>
          <a:bodyPr/>
          <a:lstStyle/>
          <a:p>
            <a:r>
              <a:rPr lang="en-US"/>
              <a:t>Project Management Framework</a:t>
            </a:r>
          </a:p>
        </p:txBody>
      </p:sp>
      <p:sp>
        <p:nvSpPr>
          <p:cNvPr id="128003" name="Rectangle 7"/>
          <p:cNvSpPr>
            <a:spLocks noGrp="1" noChangeArrowheads="1"/>
          </p:cNvSpPr>
          <p:nvPr>
            <p:ph type="sldNum" sz="quarter" idx="5"/>
          </p:nvPr>
        </p:nvSpPr>
        <p:spPr>
          <a:noFill/>
        </p:spPr>
        <p:txBody>
          <a:bodyPr/>
          <a:lstStyle/>
          <a:p>
            <a:fld id="{7BAD3A0E-7C70-4119-8F27-3786A9F43C40}" type="slidenum">
              <a:rPr lang="en-US" smtClean="0"/>
              <a:pPr/>
              <a:t>19</a:t>
            </a:fld>
            <a:endParaRPr lang="en-US"/>
          </a:p>
        </p:txBody>
      </p:sp>
      <p:sp>
        <p:nvSpPr>
          <p:cNvPr id="128004" name="Rectangle 2"/>
          <p:cNvSpPr>
            <a:spLocks noGrp="1" noRot="1" noChangeAspect="1" noChangeArrowheads="1" noTextEdit="1"/>
          </p:cNvSpPr>
          <p:nvPr>
            <p:ph type="sldImg"/>
          </p:nvPr>
        </p:nvSpPr>
        <p:spPr>
          <a:ln/>
        </p:spPr>
      </p:sp>
      <p:sp>
        <p:nvSpPr>
          <p:cNvPr id="128005"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a:noFill/>
        </p:spPr>
        <p:txBody>
          <a:bodyPr/>
          <a:lstStyle/>
          <a:p>
            <a:r>
              <a:rPr lang="en-US"/>
              <a:t>Project Management Framework</a:t>
            </a:r>
          </a:p>
        </p:txBody>
      </p:sp>
      <p:sp>
        <p:nvSpPr>
          <p:cNvPr id="132099" name="Rectangle 7"/>
          <p:cNvSpPr>
            <a:spLocks noGrp="1" noChangeArrowheads="1"/>
          </p:cNvSpPr>
          <p:nvPr>
            <p:ph type="sldNum" sz="quarter" idx="5"/>
          </p:nvPr>
        </p:nvSpPr>
        <p:spPr>
          <a:noFill/>
        </p:spPr>
        <p:txBody>
          <a:bodyPr/>
          <a:lstStyle/>
          <a:p>
            <a:fld id="{DF16C254-0C46-4489-B401-3BD03FBCD410}" type="slidenum">
              <a:rPr lang="en-US" smtClean="0"/>
              <a:pPr/>
              <a:t>20</a:t>
            </a:fld>
            <a:endParaRPr lang="en-US"/>
          </a:p>
        </p:txBody>
      </p:sp>
      <p:sp>
        <p:nvSpPr>
          <p:cNvPr id="132100" name="Rectangle 2"/>
          <p:cNvSpPr>
            <a:spLocks noGrp="1" noRot="1" noChangeAspect="1" noChangeArrowheads="1" noTextEdit="1"/>
          </p:cNvSpPr>
          <p:nvPr>
            <p:ph type="sldImg"/>
          </p:nvPr>
        </p:nvSpPr>
        <p:spPr>
          <a:ln/>
        </p:spPr>
      </p:sp>
      <p:sp>
        <p:nvSpPr>
          <p:cNvPr id="132101"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a:noFill/>
        </p:spPr>
        <p:txBody>
          <a:bodyPr/>
          <a:lstStyle/>
          <a:p>
            <a:r>
              <a:rPr lang="en-US"/>
              <a:t>Project Management Framework</a:t>
            </a:r>
          </a:p>
        </p:txBody>
      </p:sp>
      <p:sp>
        <p:nvSpPr>
          <p:cNvPr id="133123" name="Rectangle 7"/>
          <p:cNvSpPr>
            <a:spLocks noGrp="1" noChangeArrowheads="1"/>
          </p:cNvSpPr>
          <p:nvPr>
            <p:ph type="sldNum" sz="quarter" idx="5"/>
          </p:nvPr>
        </p:nvSpPr>
        <p:spPr>
          <a:noFill/>
        </p:spPr>
        <p:txBody>
          <a:bodyPr/>
          <a:lstStyle/>
          <a:p>
            <a:fld id="{4876FCBE-C32F-43C9-9E70-3873ED91CAFE}" type="slidenum">
              <a:rPr lang="en-US" smtClean="0"/>
              <a:pPr/>
              <a:t>22</a:t>
            </a:fld>
            <a:endParaRPr lang="en-US"/>
          </a:p>
        </p:txBody>
      </p:sp>
      <p:sp>
        <p:nvSpPr>
          <p:cNvPr id="133124" name="Rectangle 2"/>
          <p:cNvSpPr>
            <a:spLocks noGrp="1" noRot="1" noChangeAspect="1" noChangeArrowheads="1" noTextEdit="1"/>
          </p:cNvSpPr>
          <p:nvPr>
            <p:ph type="sldImg"/>
          </p:nvPr>
        </p:nvSpPr>
        <p:spPr>
          <a:ln/>
        </p:spPr>
      </p:sp>
      <p:sp>
        <p:nvSpPr>
          <p:cNvPr id="133125"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hdr" sz="quarter"/>
          </p:nvPr>
        </p:nvSpPr>
        <p:spPr>
          <a:noFill/>
        </p:spPr>
        <p:txBody>
          <a:bodyPr/>
          <a:lstStyle/>
          <a:p>
            <a:r>
              <a:rPr lang="en-US"/>
              <a:t>Project Management Framework</a:t>
            </a:r>
          </a:p>
        </p:txBody>
      </p:sp>
      <p:sp>
        <p:nvSpPr>
          <p:cNvPr id="138243" name="Rectangle 7"/>
          <p:cNvSpPr>
            <a:spLocks noGrp="1" noChangeArrowheads="1"/>
          </p:cNvSpPr>
          <p:nvPr>
            <p:ph type="sldNum" sz="quarter" idx="5"/>
          </p:nvPr>
        </p:nvSpPr>
        <p:spPr>
          <a:noFill/>
        </p:spPr>
        <p:txBody>
          <a:bodyPr/>
          <a:lstStyle/>
          <a:p>
            <a:fld id="{2500A330-C786-49EC-9536-5909A729B5F4}" type="slidenum">
              <a:rPr lang="en-US" smtClean="0"/>
              <a:pPr/>
              <a:t>29</a:t>
            </a:fld>
            <a:endParaRPr lang="en-US"/>
          </a:p>
        </p:txBody>
      </p:sp>
      <p:sp>
        <p:nvSpPr>
          <p:cNvPr id="138244" name="Rectangle 2"/>
          <p:cNvSpPr>
            <a:spLocks noGrp="1" noRot="1" noChangeAspect="1" noChangeArrowheads="1" noTextEdit="1"/>
          </p:cNvSpPr>
          <p:nvPr>
            <p:ph type="sldImg"/>
          </p:nvPr>
        </p:nvSpPr>
        <p:spPr>
          <a:ln/>
        </p:spPr>
      </p:sp>
      <p:sp>
        <p:nvSpPr>
          <p:cNvPr id="138245"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a:noFill/>
        </p:spPr>
        <p:txBody>
          <a:bodyPr/>
          <a:lstStyle/>
          <a:p>
            <a:r>
              <a:rPr lang="en-US"/>
              <a:t>Project Management Framework</a:t>
            </a:r>
          </a:p>
        </p:txBody>
      </p:sp>
      <p:sp>
        <p:nvSpPr>
          <p:cNvPr id="113667" name="Rectangle 7"/>
          <p:cNvSpPr>
            <a:spLocks noGrp="1" noChangeArrowheads="1"/>
          </p:cNvSpPr>
          <p:nvPr>
            <p:ph type="sldNum" sz="quarter" idx="5"/>
          </p:nvPr>
        </p:nvSpPr>
        <p:spPr>
          <a:noFill/>
        </p:spPr>
        <p:txBody>
          <a:bodyPr/>
          <a:lstStyle/>
          <a:p>
            <a:fld id="{7D444DC8-78F7-4E65-9FCE-C1622B3B174E}" type="slidenum">
              <a:rPr lang="en-US" smtClean="0"/>
              <a:pPr/>
              <a:t>3</a:t>
            </a:fld>
            <a:endParaRPr lang="en-US"/>
          </a:p>
        </p:txBody>
      </p:sp>
      <p:sp>
        <p:nvSpPr>
          <p:cNvPr id="113668" name="Rectangle 2"/>
          <p:cNvSpPr>
            <a:spLocks noGrp="1" noRot="1" noChangeAspect="1" noChangeArrowheads="1" noTextEdit="1"/>
          </p:cNvSpPr>
          <p:nvPr>
            <p:ph type="sldImg"/>
          </p:nvPr>
        </p:nvSpPr>
        <p:spPr>
          <a:ln/>
        </p:spPr>
      </p:sp>
      <p:sp>
        <p:nvSpPr>
          <p:cNvPr id="113669"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hdr" sz="quarter"/>
          </p:nvPr>
        </p:nvSpPr>
        <p:spPr>
          <a:noFill/>
        </p:spPr>
        <p:txBody>
          <a:bodyPr/>
          <a:lstStyle/>
          <a:p>
            <a:r>
              <a:rPr lang="en-US"/>
              <a:t>Project Management Framework</a:t>
            </a:r>
          </a:p>
        </p:txBody>
      </p:sp>
      <p:sp>
        <p:nvSpPr>
          <p:cNvPr id="192515" name="Rectangle 7"/>
          <p:cNvSpPr>
            <a:spLocks noGrp="1" noChangeArrowheads="1"/>
          </p:cNvSpPr>
          <p:nvPr>
            <p:ph type="sldNum" sz="quarter" idx="5"/>
          </p:nvPr>
        </p:nvSpPr>
        <p:spPr>
          <a:noFill/>
        </p:spPr>
        <p:txBody>
          <a:bodyPr/>
          <a:lstStyle/>
          <a:p>
            <a:fld id="{1C26F41C-8E66-4934-88D9-5D26FEE10FDE}" type="slidenum">
              <a:rPr lang="en-US" smtClean="0"/>
              <a:pPr/>
              <a:t>31</a:t>
            </a:fld>
            <a:endParaRPr lang="en-US"/>
          </a:p>
        </p:txBody>
      </p:sp>
      <p:sp>
        <p:nvSpPr>
          <p:cNvPr id="192516" name="Rectangle 2"/>
          <p:cNvSpPr>
            <a:spLocks noGrp="1" noRot="1" noChangeAspect="1" noChangeArrowheads="1" noTextEdit="1"/>
          </p:cNvSpPr>
          <p:nvPr>
            <p:ph type="sldImg"/>
          </p:nvPr>
        </p:nvSpPr>
        <p:spPr>
          <a:ln/>
        </p:spPr>
      </p:sp>
      <p:sp>
        <p:nvSpPr>
          <p:cNvPr id="192517"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noFill/>
        </p:spPr>
        <p:txBody>
          <a:bodyPr/>
          <a:lstStyle/>
          <a:p>
            <a:r>
              <a:rPr lang="en-US"/>
              <a:t>Project Management Framework</a:t>
            </a:r>
          </a:p>
        </p:txBody>
      </p:sp>
      <p:sp>
        <p:nvSpPr>
          <p:cNvPr id="218115" name="Rectangle 7"/>
          <p:cNvSpPr>
            <a:spLocks noGrp="1" noChangeArrowheads="1"/>
          </p:cNvSpPr>
          <p:nvPr>
            <p:ph type="sldNum" sz="quarter" idx="5"/>
          </p:nvPr>
        </p:nvSpPr>
        <p:spPr>
          <a:noFill/>
        </p:spPr>
        <p:txBody>
          <a:bodyPr/>
          <a:lstStyle/>
          <a:p>
            <a:fld id="{C41B6215-E7BB-43A5-A93C-54BD772C1F1E}" type="slidenum">
              <a:rPr lang="en-US" smtClean="0"/>
              <a:pPr/>
              <a:t>32</a:t>
            </a:fld>
            <a:endParaRPr lang="en-US"/>
          </a:p>
        </p:txBody>
      </p:sp>
      <p:sp>
        <p:nvSpPr>
          <p:cNvPr id="218116" name="Rectangle 2"/>
          <p:cNvSpPr>
            <a:spLocks noGrp="1" noRot="1" noChangeAspect="1" noChangeArrowheads="1" noTextEdit="1"/>
          </p:cNvSpPr>
          <p:nvPr>
            <p:ph type="sldImg"/>
          </p:nvPr>
        </p:nvSpPr>
        <p:spPr>
          <a:ln/>
        </p:spPr>
      </p:sp>
      <p:sp>
        <p:nvSpPr>
          <p:cNvPr id="218117"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hdr" sz="quarter"/>
          </p:nvPr>
        </p:nvSpPr>
        <p:spPr>
          <a:noFill/>
        </p:spPr>
        <p:txBody>
          <a:bodyPr/>
          <a:lstStyle/>
          <a:p>
            <a:r>
              <a:rPr lang="en-US"/>
              <a:t>Project Management Framework</a:t>
            </a:r>
          </a:p>
        </p:txBody>
      </p:sp>
      <p:sp>
        <p:nvSpPr>
          <p:cNvPr id="193539" name="Rectangle 7"/>
          <p:cNvSpPr>
            <a:spLocks noGrp="1" noChangeArrowheads="1"/>
          </p:cNvSpPr>
          <p:nvPr>
            <p:ph type="sldNum" sz="quarter" idx="5"/>
          </p:nvPr>
        </p:nvSpPr>
        <p:spPr>
          <a:noFill/>
        </p:spPr>
        <p:txBody>
          <a:bodyPr/>
          <a:lstStyle/>
          <a:p>
            <a:fld id="{99B5C268-E200-4A8C-AA1B-29CCD536A13B}" type="slidenum">
              <a:rPr lang="en-US" smtClean="0"/>
              <a:pPr/>
              <a:t>33</a:t>
            </a:fld>
            <a:endParaRPr lang="en-US"/>
          </a:p>
        </p:txBody>
      </p:sp>
      <p:sp>
        <p:nvSpPr>
          <p:cNvPr id="193540" name="Rectangle 2"/>
          <p:cNvSpPr>
            <a:spLocks noGrp="1" noRot="1" noChangeAspect="1" noChangeArrowheads="1" noTextEdit="1"/>
          </p:cNvSpPr>
          <p:nvPr>
            <p:ph type="sldImg"/>
          </p:nvPr>
        </p:nvSpPr>
        <p:spPr>
          <a:ln/>
        </p:spPr>
      </p:sp>
      <p:sp>
        <p:nvSpPr>
          <p:cNvPr id="193541"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w="9525"/>
        </p:spPr>
        <p:txBody>
          <a:bodyPr/>
          <a:lstStyle/>
          <a:p>
            <a:endParaRPr lang="en-CA"/>
          </a:p>
        </p:txBody>
      </p:sp>
      <p:sp>
        <p:nvSpPr>
          <p:cNvPr id="139268" name="Header Placeholder 3"/>
          <p:cNvSpPr>
            <a:spLocks noGrp="1"/>
          </p:cNvSpPr>
          <p:nvPr>
            <p:ph type="hdr" sz="quarter"/>
          </p:nvPr>
        </p:nvSpPr>
        <p:spPr>
          <a:noFill/>
        </p:spPr>
        <p:txBody>
          <a:bodyPr/>
          <a:lstStyle/>
          <a:p>
            <a:r>
              <a:rPr lang="en-US"/>
              <a:t>Project Management Framework</a:t>
            </a:r>
          </a:p>
        </p:txBody>
      </p:sp>
      <p:sp>
        <p:nvSpPr>
          <p:cNvPr id="139269" name="Slide Number Placeholder 4"/>
          <p:cNvSpPr>
            <a:spLocks noGrp="1"/>
          </p:cNvSpPr>
          <p:nvPr>
            <p:ph type="sldNum" sz="quarter" idx="5"/>
          </p:nvPr>
        </p:nvSpPr>
        <p:spPr>
          <a:noFill/>
        </p:spPr>
        <p:txBody>
          <a:bodyPr/>
          <a:lstStyle/>
          <a:p>
            <a:fld id="{9348720C-CF5B-498F-B63F-1AA2BC564A58}" type="slidenum">
              <a:rPr lang="en-US" smtClean="0"/>
              <a:pPr/>
              <a:t>34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a:noFill/>
        </p:spPr>
        <p:txBody>
          <a:bodyPr/>
          <a:lstStyle/>
          <a:p>
            <a:r>
              <a:rPr lang="en-US"/>
              <a:t>Project Management Framework</a:t>
            </a:r>
          </a:p>
        </p:txBody>
      </p:sp>
      <p:sp>
        <p:nvSpPr>
          <p:cNvPr id="143363" name="Rectangle 7"/>
          <p:cNvSpPr>
            <a:spLocks noGrp="1" noChangeArrowheads="1"/>
          </p:cNvSpPr>
          <p:nvPr>
            <p:ph type="sldNum" sz="quarter" idx="5"/>
          </p:nvPr>
        </p:nvSpPr>
        <p:spPr>
          <a:noFill/>
        </p:spPr>
        <p:txBody>
          <a:bodyPr/>
          <a:lstStyle/>
          <a:p>
            <a:fld id="{8325F56A-F401-4D78-BBFA-D8D20D0D414C}" type="slidenum">
              <a:rPr lang="en-US" smtClean="0"/>
              <a:pPr/>
              <a:t>35</a:t>
            </a:fld>
            <a:endParaRPr lang="en-US"/>
          </a:p>
        </p:txBody>
      </p:sp>
      <p:sp>
        <p:nvSpPr>
          <p:cNvPr id="143364" name="Rectangle 2"/>
          <p:cNvSpPr>
            <a:spLocks noGrp="1" noRot="1" noChangeAspect="1" noChangeArrowheads="1" noTextEdit="1"/>
          </p:cNvSpPr>
          <p:nvPr>
            <p:ph type="sldImg"/>
          </p:nvPr>
        </p:nvSpPr>
        <p:spPr>
          <a:ln/>
        </p:spPr>
      </p:sp>
      <p:sp>
        <p:nvSpPr>
          <p:cNvPr id="143365"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a:noFill/>
        </p:spPr>
        <p:txBody>
          <a:bodyPr/>
          <a:lstStyle/>
          <a:p>
            <a:r>
              <a:rPr lang="en-US"/>
              <a:t>Project Management Framework</a:t>
            </a:r>
          </a:p>
        </p:txBody>
      </p:sp>
      <p:sp>
        <p:nvSpPr>
          <p:cNvPr id="140291" name="Rectangle 7"/>
          <p:cNvSpPr>
            <a:spLocks noGrp="1" noChangeArrowheads="1"/>
          </p:cNvSpPr>
          <p:nvPr>
            <p:ph type="sldNum" sz="quarter" idx="5"/>
          </p:nvPr>
        </p:nvSpPr>
        <p:spPr>
          <a:noFill/>
        </p:spPr>
        <p:txBody>
          <a:bodyPr/>
          <a:lstStyle/>
          <a:p>
            <a:fld id="{D4BE31A4-7F1D-4ADE-AD6C-95196ED16596}" type="slidenum">
              <a:rPr lang="en-US" smtClean="0"/>
              <a:pPr/>
              <a:t>36</a:t>
            </a:fld>
            <a:endParaRPr lang="en-US"/>
          </a:p>
        </p:txBody>
      </p:sp>
      <p:sp>
        <p:nvSpPr>
          <p:cNvPr id="140292" name="Rectangle 2"/>
          <p:cNvSpPr>
            <a:spLocks noGrp="1" noRot="1" noChangeAspect="1" noChangeArrowheads="1" noTextEdit="1"/>
          </p:cNvSpPr>
          <p:nvPr>
            <p:ph type="sldImg"/>
          </p:nvPr>
        </p:nvSpPr>
        <p:spPr>
          <a:ln/>
        </p:spPr>
      </p:sp>
      <p:sp>
        <p:nvSpPr>
          <p:cNvPr id="140293"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a:noFill/>
        </p:spPr>
        <p:txBody>
          <a:bodyPr/>
          <a:lstStyle/>
          <a:p>
            <a:r>
              <a:rPr lang="en-US"/>
              <a:t>Project Management Framework</a:t>
            </a:r>
          </a:p>
        </p:txBody>
      </p:sp>
      <p:sp>
        <p:nvSpPr>
          <p:cNvPr id="141315" name="Rectangle 7"/>
          <p:cNvSpPr>
            <a:spLocks noGrp="1" noChangeArrowheads="1"/>
          </p:cNvSpPr>
          <p:nvPr>
            <p:ph type="sldNum" sz="quarter" idx="5"/>
          </p:nvPr>
        </p:nvSpPr>
        <p:spPr>
          <a:noFill/>
        </p:spPr>
        <p:txBody>
          <a:bodyPr/>
          <a:lstStyle/>
          <a:p>
            <a:fld id="{D4E226EB-E40C-4893-B5A4-3CC3F792220C}" type="slidenum">
              <a:rPr lang="en-US" smtClean="0"/>
              <a:pPr/>
              <a:t>37</a:t>
            </a:fld>
            <a:endParaRPr lang="en-US"/>
          </a:p>
        </p:txBody>
      </p:sp>
      <p:sp>
        <p:nvSpPr>
          <p:cNvPr id="141316" name="Rectangle 2"/>
          <p:cNvSpPr>
            <a:spLocks noGrp="1" noRot="1" noChangeAspect="1" noChangeArrowheads="1" noTextEdit="1"/>
          </p:cNvSpPr>
          <p:nvPr>
            <p:ph type="sldImg"/>
          </p:nvPr>
        </p:nvSpPr>
        <p:spPr>
          <a:ln/>
        </p:spPr>
      </p:sp>
      <p:sp>
        <p:nvSpPr>
          <p:cNvPr id="141317"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a:noFill/>
        </p:spPr>
        <p:txBody>
          <a:bodyPr/>
          <a:lstStyle/>
          <a:p>
            <a:r>
              <a:rPr lang="en-US"/>
              <a:t>Project Management Framework</a:t>
            </a:r>
          </a:p>
        </p:txBody>
      </p:sp>
      <p:sp>
        <p:nvSpPr>
          <p:cNvPr id="131075" name="Rectangle 7"/>
          <p:cNvSpPr>
            <a:spLocks noGrp="1" noChangeArrowheads="1"/>
          </p:cNvSpPr>
          <p:nvPr>
            <p:ph type="sldNum" sz="quarter" idx="5"/>
          </p:nvPr>
        </p:nvSpPr>
        <p:spPr>
          <a:noFill/>
        </p:spPr>
        <p:txBody>
          <a:bodyPr/>
          <a:lstStyle/>
          <a:p>
            <a:fld id="{C9AEE545-7438-46E3-AE57-9ACFC383CD3C}" type="slidenum">
              <a:rPr lang="en-US" smtClean="0"/>
              <a:pPr/>
              <a:t>38</a:t>
            </a:fld>
            <a:endParaRPr lang="en-US"/>
          </a:p>
        </p:txBody>
      </p:sp>
      <p:sp>
        <p:nvSpPr>
          <p:cNvPr id="131076" name="Rectangle 2"/>
          <p:cNvSpPr>
            <a:spLocks noGrp="1" noRot="1" noChangeAspect="1" noChangeArrowheads="1" noTextEdit="1"/>
          </p:cNvSpPr>
          <p:nvPr>
            <p:ph type="sldImg"/>
          </p:nvPr>
        </p:nvSpPr>
        <p:spPr>
          <a:ln/>
        </p:spPr>
      </p:sp>
      <p:sp>
        <p:nvSpPr>
          <p:cNvPr id="131077"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pPr>
              <a:defRPr/>
            </a:pPr>
            <a:r>
              <a:rPr lang="en-US"/>
              <a:t>Project Management Framework</a:t>
            </a:r>
          </a:p>
        </p:txBody>
      </p:sp>
      <p:sp>
        <p:nvSpPr>
          <p:cNvPr id="5" name="Slide Number Placeholder 4"/>
          <p:cNvSpPr>
            <a:spLocks noGrp="1"/>
          </p:cNvSpPr>
          <p:nvPr>
            <p:ph type="sldNum" sz="quarter" idx="11"/>
          </p:nvPr>
        </p:nvSpPr>
        <p:spPr/>
        <p:txBody>
          <a:bodyPr/>
          <a:lstStyle/>
          <a:p>
            <a:pPr>
              <a:defRPr/>
            </a:pPr>
            <a:fld id="{2554429A-E8A7-4565-89D8-C1D2A12E11BB}" type="slidenum">
              <a:rPr lang="en-US" smtClean="0"/>
              <a:pPr>
                <a:defRPr/>
              </a:pPr>
              <a:t>39</a:t>
            </a:fld>
            <a:endParaRPr lang="en-US"/>
          </a:p>
        </p:txBody>
      </p:sp>
    </p:spTree>
    <p:extLst>
      <p:ext uri="{BB962C8B-B14F-4D97-AF65-F5344CB8AC3E}">
        <p14:creationId xmlns:p14="http://schemas.microsoft.com/office/powerpoint/2010/main" val="28933755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a:noFill/>
        </p:spPr>
        <p:txBody>
          <a:bodyPr/>
          <a:lstStyle/>
          <a:p>
            <a:r>
              <a:rPr lang="en-US"/>
              <a:t>Project Management Framework</a:t>
            </a:r>
          </a:p>
        </p:txBody>
      </p:sp>
      <p:sp>
        <p:nvSpPr>
          <p:cNvPr id="134147" name="Rectangle 7"/>
          <p:cNvSpPr>
            <a:spLocks noGrp="1" noChangeArrowheads="1"/>
          </p:cNvSpPr>
          <p:nvPr>
            <p:ph type="sldNum" sz="quarter" idx="5"/>
          </p:nvPr>
        </p:nvSpPr>
        <p:spPr>
          <a:noFill/>
        </p:spPr>
        <p:txBody>
          <a:bodyPr/>
          <a:lstStyle/>
          <a:p>
            <a:fld id="{0F51EDC2-D9F7-4C8A-A749-1BF20F6C217C}" type="slidenum">
              <a:rPr lang="en-US" smtClean="0"/>
              <a:pPr/>
              <a:t>54</a:t>
            </a:fld>
            <a:endParaRPr lang="en-US"/>
          </a:p>
        </p:txBody>
      </p:sp>
      <p:sp>
        <p:nvSpPr>
          <p:cNvPr id="134148" name="Rectangle 2"/>
          <p:cNvSpPr>
            <a:spLocks noGrp="1" noRot="1" noChangeAspect="1" noChangeArrowheads="1" noTextEdit="1"/>
          </p:cNvSpPr>
          <p:nvPr>
            <p:ph type="sldImg"/>
          </p:nvPr>
        </p:nvSpPr>
        <p:spPr>
          <a:ln/>
        </p:spPr>
      </p:sp>
      <p:sp>
        <p:nvSpPr>
          <p:cNvPr id="134149"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a:noFill/>
        </p:spPr>
        <p:txBody>
          <a:bodyPr/>
          <a:lstStyle/>
          <a:p>
            <a:r>
              <a:rPr lang="en-US"/>
              <a:t>Project Management Framework</a:t>
            </a:r>
          </a:p>
        </p:txBody>
      </p:sp>
      <p:sp>
        <p:nvSpPr>
          <p:cNvPr id="114691" name="Rectangle 7"/>
          <p:cNvSpPr>
            <a:spLocks noGrp="1" noChangeArrowheads="1"/>
          </p:cNvSpPr>
          <p:nvPr>
            <p:ph type="sldNum" sz="quarter" idx="5"/>
          </p:nvPr>
        </p:nvSpPr>
        <p:spPr>
          <a:noFill/>
        </p:spPr>
        <p:txBody>
          <a:bodyPr/>
          <a:lstStyle/>
          <a:p>
            <a:fld id="{3D246082-BC68-4AF2-8F4D-8469017B9BF0}" type="slidenum">
              <a:rPr lang="en-US" smtClean="0"/>
              <a:pPr/>
              <a:t>4</a:t>
            </a:fld>
            <a:endParaRPr lang="en-US"/>
          </a:p>
        </p:txBody>
      </p:sp>
      <p:sp>
        <p:nvSpPr>
          <p:cNvPr id="114692" name="Rectangle 2"/>
          <p:cNvSpPr>
            <a:spLocks noGrp="1" noRot="1" noChangeAspect="1" noChangeArrowheads="1" noTextEdit="1"/>
          </p:cNvSpPr>
          <p:nvPr>
            <p:ph type="sldImg"/>
          </p:nvPr>
        </p:nvSpPr>
        <p:spPr>
          <a:ln/>
        </p:spPr>
      </p:sp>
      <p:sp>
        <p:nvSpPr>
          <p:cNvPr id="114693"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w="9525"/>
        </p:spPr>
        <p:txBody>
          <a:bodyPr/>
          <a:lstStyle/>
          <a:p>
            <a:endParaRPr lang="en-CA"/>
          </a:p>
        </p:txBody>
      </p:sp>
      <p:sp>
        <p:nvSpPr>
          <p:cNvPr id="135172" name="Header Placeholder 3"/>
          <p:cNvSpPr>
            <a:spLocks noGrp="1"/>
          </p:cNvSpPr>
          <p:nvPr>
            <p:ph type="hdr" sz="quarter"/>
          </p:nvPr>
        </p:nvSpPr>
        <p:spPr>
          <a:noFill/>
        </p:spPr>
        <p:txBody>
          <a:bodyPr/>
          <a:lstStyle/>
          <a:p>
            <a:r>
              <a:rPr lang="en-US"/>
              <a:t>Project Management Framework</a:t>
            </a:r>
          </a:p>
        </p:txBody>
      </p:sp>
      <p:sp>
        <p:nvSpPr>
          <p:cNvPr id="135173" name="Slide Number Placeholder 4"/>
          <p:cNvSpPr>
            <a:spLocks noGrp="1"/>
          </p:cNvSpPr>
          <p:nvPr>
            <p:ph type="sldNum" sz="quarter" idx="5"/>
          </p:nvPr>
        </p:nvSpPr>
        <p:spPr>
          <a:noFill/>
        </p:spPr>
        <p:txBody>
          <a:bodyPr/>
          <a:lstStyle/>
          <a:p>
            <a:fld id="{6C6D610A-47A3-49CA-92E9-8CF3CAACCC2F}" type="slidenum">
              <a:rPr lang="en-US" smtClean="0"/>
              <a:pPr/>
              <a:t>58</a:t>
            </a:fld>
            <a:endParaRPr lang="en-US"/>
          </a:p>
        </p:txBody>
      </p:sp>
    </p:spTree>
    <p:extLst>
      <p:ext uri="{BB962C8B-B14F-4D97-AF65-F5344CB8AC3E}">
        <p14:creationId xmlns:p14="http://schemas.microsoft.com/office/powerpoint/2010/main" val="15280924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hdr" sz="quarter"/>
          </p:nvPr>
        </p:nvSpPr>
        <p:spPr>
          <a:noFill/>
        </p:spPr>
        <p:txBody>
          <a:bodyPr/>
          <a:lstStyle/>
          <a:p>
            <a:r>
              <a:rPr lang="en-US"/>
              <a:t>Project Management Framework</a:t>
            </a:r>
          </a:p>
        </p:txBody>
      </p:sp>
      <p:sp>
        <p:nvSpPr>
          <p:cNvPr id="187395" name="Rectangle 7"/>
          <p:cNvSpPr>
            <a:spLocks noGrp="1" noChangeArrowheads="1"/>
          </p:cNvSpPr>
          <p:nvPr>
            <p:ph type="sldNum" sz="quarter" idx="5"/>
          </p:nvPr>
        </p:nvSpPr>
        <p:spPr>
          <a:noFill/>
        </p:spPr>
        <p:txBody>
          <a:bodyPr/>
          <a:lstStyle/>
          <a:p>
            <a:fld id="{8F125426-91A0-4098-927F-8747B6ADF8F9}" type="slidenum">
              <a:rPr lang="en-US" smtClean="0"/>
              <a:pPr/>
              <a:t>59</a:t>
            </a:fld>
            <a:endParaRPr lang="en-US"/>
          </a:p>
        </p:txBody>
      </p:sp>
      <p:sp>
        <p:nvSpPr>
          <p:cNvPr id="187396" name="Rectangle 2"/>
          <p:cNvSpPr>
            <a:spLocks noGrp="1" noRot="1" noChangeAspect="1" noChangeArrowheads="1" noTextEdit="1"/>
          </p:cNvSpPr>
          <p:nvPr>
            <p:ph type="sldImg"/>
          </p:nvPr>
        </p:nvSpPr>
        <p:spPr>
          <a:ln/>
        </p:spPr>
      </p:sp>
      <p:sp>
        <p:nvSpPr>
          <p:cNvPr id="187397"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a:noFill/>
        </p:spPr>
        <p:txBody>
          <a:bodyPr/>
          <a:lstStyle/>
          <a:p>
            <a:r>
              <a:rPr lang="en-US"/>
              <a:t>Project Management Framework</a:t>
            </a:r>
          </a:p>
        </p:txBody>
      </p:sp>
      <p:sp>
        <p:nvSpPr>
          <p:cNvPr id="171011" name="Rectangle 7"/>
          <p:cNvSpPr>
            <a:spLocks noGrp="1" noChangeArrowheads="1"/>
          </p:cNvSpPr>
          <p:nvPr>
            <p:ph type="sldNum" sz="quarter" idx="5"/>
          </p:nvPr>
        </p:nvSpPr>
        <p:spPr>
          <a:noFill/>
        </p:spPr>
        <p:txBody>
          <a:bodyPr/>
          <a:lstStyle/>
          <a:p>
            <a:fld id="{B92F1236-A93E-4E87-BE17-5F9C12B83A67}" type="slidenum">
              <a:rPr lang="en-US" smtClean="0"/>
              <a:pPr/>
              <a:t>71</a:t>
            </a:fld>
            <a:endParaRPr lang="en-US"/>
          </a:p>
        </p:txBody>
      </p:sp>
      <p:sp>
        <p:nvSpPr>
          <p:cNvPr id="171012" name="Rectangle 2"/>
          <p:cNvSpPr>
            <a:spLocks noGrp="1" noRot="1" noChangeAspect="1" noChangeArrowheads="1" noTextEdit="1"/>
          </p:cNvSpPr>
          <p:nvPr>
            <p:ph type="sldImg"/>
          </p:nvPr>
        </p:nvSpPr>
        <p:spPr>
          <a:ln/>
        </p:spPr>
      </p:sp>
      <p:sp>
        <p:nvSpPr>
          <p:cNvPr id="171013" name="Rectangle 3"/>
          <p:cNvSpPr>
            <a:spLocks noGrp="1" noChangeArrowheads="1"/>
          </p:cNvSpPr>
          <p:nvPr>
            <p:ph type="body" idx="1"/>
          </p:nvPr>
        </p:nvSpPr>
        <p:spPr>
          <a:noFill/>
          <a:ln w="9525"/>
        </p:spPr>
        <p:txBody>
          <a:bodyPr/>
          <a:lstStyle/>
          <a:p>
            <a:endParaRPr lang="en-CA"/>
          </a:p>
        </p:txBody>
      </p:sp>
    </p:spTree>
    <p:extLst>
      <p:ext uri="{BB962C8B-B14F-4D97-AF65-F5344CB8AC3E}">
        <p14:creationId xmlns:p14="http://schemas.microsoft.com/office/powerpoint/2010/main" val="791749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a:noFill/>
        </p:spPr>
        <p:txBody>
          <a:bodyPr/>
          <a:lstStyle/>
          <a:p>
            <a:r>
              <a:rPr lang="en-US"/>
              <a:t>Project Management Framework</a:t>
            </a:r>
          </a:p>
        </p:txBody>
      </p:sp>
      <p:sp>
        <p:nvSpPr>
          <p:cNvPr id="115715" name="Rectangle 7"/>
          <p:cNvSpPr>
            <a:spLocks noGrp="1" noChangeArrowheads="1"/>
          </p:cNvSpPr>
          <p:nvPr>
            <p:ph type="sldNum" sz="quarter" idx="5"/>
          </p:nvPr>
        </p:nvSpPr>
        <p:spPr>
          <a:noFill/>
        </p:spPr>
        <p:txBody>
          <a:bodyPr/>
          <a:lstStyle/>
          <a:p>
            <a:fld id="{4987A87E-875A-4E73-9366-2C225E2E9CAC}" type="slidenum">
              <a:rPr lang="en-US" smtClean="0"/>
              <a:pPr/>
              <a:t>5</a:t>
            </a:fld>
            <a:endParaRPr lang="en-US"/>
          </a:p>
        </p:txBody>
      </p:sp>
      <p:sp>
        <p:nvSpPr>
          <p:cNvPr id="115716" name="Rectangle 2"/>
          <p:cNvSpPr>
            <a:spLocks noGrp="1" noRot="1" noChangeAspect="1" noChangeArrowheads="1" noTextEdit="1"/>
          </p:cNvSpPr>
          <p:nvPr>
            <p:ph type="sldImg"/>
          </p:nvPr>
        </p:nvSpPr>
        <p:spPr>
          <a:ln/>
        </p:spPr>
      </p:sp>
      <p:sp>
        <p:nvSpPr>
          <p:cNvPr id="115717"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a:noFill/>
        </p:spPr>
        <p:txBody>
          <a:bodyPr/>
          <a:lstStyle/>
          <a:p>
            <a:r>
              <a:rPr lang="en-US"/>
              <a:t>Project Management Framework</a:t>
            </a:r>
          </a:p>
        </p:txBody>
      </p:sp>
      <p:sp>
        <p:nvSpPr>
          <p:cNvPr id="116739" name="Rectangle 7"/>
          <p:cNvSpPr>
            <a:spLocks noGrp="1" noChangeArrowheads="1"/>
          </p:cNvSpPr>
          <p:nvPr>
            <p:ph type="sldNum" sz="quarter" idx="5"/>
          </p:nvPr>
        </p:nvSpPr>
        <p:spPr>
          <a:noFill/>
        </p:spPr>
        <p:txBody>
          <a:bodyPr/>
          <a:lstStyle/>
          <a:p>
            <a:fld id="{E470A1E5-585E-4C02-8DAC-BBAB0AA9EA69}" type="slidenum">
              <a:rPr lang="en-US" smtClean="0"/>
              <a:pPr/>
              <a:t>6</a:t>
            </a:fld>
            <a:endParaRPr lang="en-US"/>
          </a:p>
        </p:txBody>
      </p:sp>
      <p:sp>
        <p:nvSpPr>
          <p:cNvPr id="116740" name="Rectangle 2"/>
          <p:cNvSpPr>
            <a:spLocks noGrp="1" noRot="1" noChangeAspect="1" noChangeArrowheads="1" noTextEdit="1"/>
          </p:cNvSpPr>
          <p:nvPr>
            <p:ph type="sldImg"/>
          </p:nvPr>
        </p:nvSpPr>
        <p:spPr>
          <a:ln/>
        </p:spPr>
      </p:sp>
      <p:sp>
        <p:nvSpPr>
          <p:cNvPr id="116741"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a:noFill/>
        </p:spPr>
        <p:txBody>
          <a:bodyPr/>
          <a:lstStyle/>
          <a:p>
            <a:r>
              <a:rPr lang="en-US"/>
              <a:t>Project Management Framework</a:t>
            </a:r>
          </a:p>
        </p:txBody>
      </p:sp>
      <p:sp>
        <p:nvSpPr>
          <p:cNvPr id="117763" name="Rectangle 7"/>
          <p:cNvSpPr>
            <a:spLocks noGrp="1" noChangeArrowheads="1"/>
          </p:cNvSpPr>
          <p:nvPr>
            <p:ph type="sldNum" sz="quarter" idx="5"/>
          </p:nvPr>
        </p:nvSpPr>
        <p:spPr>
          <a:noFill/>
        </p:spPr>
        <p:txBody>
          <a:bodyPr/>
          <a:lstStyle/>
          <a:p>
            <a:fld id="{656AD241-A4D2-4045-9052-6A43DB0B7B95}" type="slidenum">
              <a:rPr lang="en-US" smtClean="0"/>
              <a:pPr/>
              <a:t>7</a:t>
            </a:fld>
            <a:endParaRPr lang="en-US"/>
          </a:p>
        </p:txBody>
      </p:sp>
      <p:sp>
        <p:nvSpPr>
          <p:cNvPr id="117764" name="Rectangle 2"/>
          <p:cNvSpPr>
            <a:spLocks noGrp="1" noRot="1" noChangeAspect="1" noChangeArrowheads="1" noTextEdit="1"/>
          </p:cNvSpPr>
          <p:nvPr>
            <p:ph type="sldImg"/>
          </p:nvPr>
        </p:nvSpPr>
        <p:spPr>
          <a:ln/>
        </p:spPr>
      </p:sp>
      <p:sp>
        <p:nvSpPr>
          <p:cNvPr id="117765"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a:noFill/>
        </p:spPr>
        <p:txBody>
          <a:bodyPr/>
          <a:lstStyle/>
          <a:p>
            <a:r>
              <a:rPr lang="en-US"/>
              <a:t>Project Management Framework</a:t>
            </a:r>
          </a:p>
        </p:txBody>
      </p:sp>
      <p:sp>
        <p:nvSpPr>
          <p:cNvPr id="118787" name="Rectangle 7"/>
          <p:cNvSpPr>
            <a:spLocks noGrp="1" noChangeArrowheads="1"/>
          </p:cNvSpPr>
          <p:nvPr>
            <p:ph type="sldNum" sz="quarter" idx="5"/>
          </p:nvPr>
        </p:nvSpPr>
        <p:spPr>
          <a:noFill/>
        </p:spPr>
        <p:txBody>
          <a:bodyPr/>
          <a:lstStyle/>
          <a:p>
            <a:fld id="{4FF2014B-7FD5-4532-B35D-619D104A2364}" type="slidenum">
              <a:rPr lang="en-US" smtClean="0"/>
              <a:pPr/>
              <a:t>8</a:t>
            </a:fld>
            <a:endParaRPr lang="en-US"/>
          </a:p>
        </p:txBody>
      </p:sp>
      <p:sp>
        <p:nvSpPr>
          <p:cNvPr id="118788" name="Rectangle 2"/>
          <p:cNvSpPr>
            <a:spLocks noGrp="1" noRot="1" noChangeAspect="1" noChangeArrowheads="1" noTextEdit="1"/>
          </p:cNvSpPr>
          <p:nvPr>
            <p:ph type="sldImg"/>
          </p:nvPr>
        </p:nvSpPr>
        <p:spPr>
          <a:ln/>
        </p:spPr>
      </p:sp>
      <p:sp>
        <p:nvSpPr>
          <p:cNvPr id="118789"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a:noFill/>
        </p:spPr>
        <p:txBody>
          <a:bodyPr/>
          <a:lstStyle/>
          <a:p>
            <a:r>
              <a:rPr lang="en-US"/>
              <a:t>Project Management Framework</a:t>
            </a:r>
          </a:p>
        </p:txBody>
      </p:sp>
      <p:sp>
        <p:nvSpPr>
          <p:cNvPr id="119811" name="Rectangle 7"/>
          <p:cNvSpPr>
            <a:spLocks noGrp="1" noChangeArrowheads="1"/>
          </p:cNvSpPr>
          <p:nvPr>
            <p:ph type="sldNum" sz="quarter" idx="5"/>
          </p:nvPr>
        </p:nvSpPr>
        <p:spPr>
          <a:noFill/>
        </p:spPr>
        <p:txBody>
          <a:bodyPr/>
          <a:lstStyle/>
          <a:p>
            <a:fld id="{549C9A20-38E5-4B6F-8387-C02F42435CBB}" type="slidenum">
              <a:rPr lang="en-US" smtClean="0"/>
              <a:pPr/>
              <a:t>9</a:t>
            </a:fld>
            <a:endParaRPr lang="en-US"/>
          </a:p>
        </p:txBody>
      </p:sp>
      <p:sp>
        <p:nvSpPr>
          <p:cNvPr id="119812" name="Rectangle 2"/>
          <p:cNvSpPr>
            <a:spLocks noGrp="1" noRot="1" noChangeAspect="1" noChangeArrowheads="1" noTextEdit="1"/>
          </p:cNvSpPr>
          <p:nvPr>
            <p:ph type="sldImg"/>
          </p:nvPr>
        </p:nvSpPr>
        <p:spPr>
          <a:ln/>
        </p:spPr>
      </p:sp>
      <p:sp>
        <p:nvSpPr>
          <p:cNvPr id="119813"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a:noFill/>
        </p:spPr>
        <p:txBody>
          <a:bodyPr/>
          <a:lstStyle/>
          <a:p>
            <a:r>
              <a:rPr lang="en-US"/>
              <a:t>Project Management Framework</a:t>
            </a:r>
          </a:p>
        </p:txBody>
      </p:sp>
      <p:sp>
        <p:nvSpPr>
          <p:cNvPr id="120835" name="Rectangle 7"/>
          <p:cNvSpPr>
            <a:spLocks noGrp="1" noChangeArrowheads="1"/>
          </p:cNvSpPr>
          <p:nvPr>
            <p:ph type="sldNum" sz="quarter" idx="5"/>
          </p:nvPr>
        </p:nvSpPr>
        <p:spPr>
          <a:noFill/>
        </p:spPr>
        <p:txBody>
          <a:bodyPr/>
          <a:lstStyle/>
          <a:p>
            <a:fld id="{39F6F0E8-FC04-4856-84B9-626470A21409}" type="slidenum">
              <a:rPr lang="en-US" smtClean="0"/>
              <a:pPr/>
              <a:t>10</a:t>
            </a:fld>
            <a:endParaRPr lang="en-US"/>
          </a:p>
        </p:txBody>
      </p:sp>
      <p:sp>
        <p:nvSpPr>
          <p:cNvPr id="120836" name="Rectangle 2"/>
          <p:cNvSpPr>
            <a:spLocks noGrp="1" noRot="1" noChangeAspect="1" noChangeArrowheads="1" noTextEdit="1"/>
          </p:cNvSpPr>
          <p:nvPr>
            <p:ph type="sldImg"/>
          </p:nvPr>
        </p:nvSpPr>
        <p:spPr>
          <a:ln/>
        </p:spPr>
      </p:sp>
      <p:sp>
        <p:nvSpPr>
          <p:cNvPr id="120837"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216C5678-EE20-4FA5-88E2-6E0BD67A2E26}" type="datetime1">
              <a:rPr lang="en-US" smtClean="0"/>
              <a:t>1/25/2020</a:t>
            </a:fld>
            <a:endParaRPr lang="en-US" dirty="0"/>
          </a:p>
        </p:txBody>
      </p:sp>
      <p:sp>
        <p:nvSpPr>
          <p:cNvPr id="5" name="Footer Placeholder 4"/>
          <p:cNvSpPr>
            <a:spLocks noGrp="1"/>
          </p:cNvSpPr>
          <p:nvPr>
            <p:ph type="ftr" sz="quarter" idx="11"/>
          </p:nvPr>
        </p:nvSpPr>
        <p:spPr/>
        <p:txBody>
          <a:bodyPr/>
          <a:lstStyle/>
          <a:p>
            <a:r>
              <a:rPr lang="en-US"/>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82383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EA051B39-B140-43FE-96DB-472A2B59CE7C}" type="datetime1">
              <a:rPr lang="en-US" smtClean="0"/>
              <a:t>1/25/2020</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1730603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A600BB2-27C5-458B-ABCE-839C88CF47CE}" type="datetime1">
              <a:rPr lang="en-US" smtClean="0"/>
              <a:t>1/25/2020</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2186848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10600" cy="533400"/>
          </a:xfrm>
        </p:spPr>
        <p:txBody>
          <a:bodyPr/>
          <a:lstStyle/>
          <a:p>
            <a:r>
              <a:rPr lang="en-US"/>
              <a:t>Click to edit Master title style</a:t>
            </a:r>
            <a:endParaRPr lang="en-CA"/>
          </a:p>
        </p:txBody>
      </p:sp>
      <p:sp>
        <p:nvSpPr>
          <p:cNvPr id="3" name="SmartArt Placeholder 2"/>
          <p:cNvSpPr>
            <a:spLocks noGrp="1"/>
          </p:cNvSpPr>
          <p:nvPr>
            <p:ph type="dgm" idx="1"/>
          </p:nvPr>
        </p:nvSpPr>
        <p:spPr>
          <a:xfrm>
            <a:off x="381000" y="1143000"/>
            <a:ext cx="8458200" cy="4953000"/>
          </a:xfrm>
        </p:spPr>
        <p:txBody>
          <a:bodyPr/>
          <a:lstStyle/>
          <a:p>
            <a:pPr lvl="0"/>
            <a:endParaRPr lang="en-CA" noProof="0"/>
          </a:p>
        </p:txBody>
      </p:sp>
    </p:spTree>
    <p:extLst>
      <p:ext uri="{BB962C8B-B14F-4D97-AF65-F5344CB8AC3E}">
        <p14:creationId xmlns:p14="http://schemas.microsoft.com/office/powerpoint/2010/main" val="4014289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B11D738E-8962-435F-8C43-147B8DD7E819}" type="datetime1">
              <a:rPr lang="en-US" smtClean="0"/>
              <a:t>1/25/2020</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225683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CA"/>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1/25/2020</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652696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E34CF3C7-6809-4F39-BD67-A75817BDDE0A}" type="datetime1">
              <a:rPr lang="en-US" smtClean="0"/>
              <a:t>1/25/2020</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382631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F7EAEB24-CE78-465C-A726-91D0868FA48F}" type="datetime1">
              <a:rPr lang="en-US" smtClean="0"/>
              <a:t>1/25/2020</a:t>
            </a:fld>
            <a:endParaRPr lang="en-US"/>
          </a:p>
        </p:txBody>
      </p:sp>
      <p:sp>
        <p:nvSpPr>
          <p:cNvPr id="8" name="Footer Placeholder 7"/>
          <p:cNvSpPr>
            <a:spLocks noGrp="1"/>
          </p:cNvSpPr>
          <p:nvPr>
            <p:ph type="ftr" sz="quarter" idx="11"/>
          </p:nvPr>
        </p:nvSpPr>
        <p:spPr/>
        <p:txBody>
          <a:bodyPr/>
          <a:lstStyle/>
          <a:p>
            <a:r>
              <a:rPr lang="en-US"/>
              <a:t>Footer Text</a:t>
            </a:r>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209756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40BAADF0-1749-4E8B-9691-B44A5F8C0895}" type="datetime1">
              <a:rPr lang="en-US" smtClean="0"/>
              <a:t>1/25/2020</a:t>
            </a:fld>
            <a:endParaRPr lang="en-US"/>
          </a:p>
        </p:txBody>
      </p:sp>
      <p:sp>
        <p:nvSpPr>
          <p:cNvPr id="4" name="Footer Placeholder 3"/>
          <p:cNvSpPr>
            <a:spLocks noGrp="1"/>
          </p:cNvSpPr>
          <p:nvPr>
            <p:ph type="ftr" sz="quarter" idx="11"/>
          </p:nvPr>
        </p:nvSpPr>
        <p:spPr/>
        <p:txBody>
          <a:bodyPr/>
          <a:lstStyle/>
          <a:p>
            <a:r>
              <a:rPr lang="en-US"/>
              <a:t>Footer Text</a:t>
            </a:r>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425705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1/25/2020</a:t>
            </a:fld>
            <a:endParaRPr lang="en-US"/>
          </a:p>
        </p:txBody>
      </p:sp>
      <p:sp>
        <p:nvSpPr>
          <p:cNvPr id="3" name="Footer Placeholder 2"/>
          <p:cNvSpPr>
            <a:spLocks noGrp="1"/>
          </p:cNvSpPr>
          <p:nvPr>
            <p:ph type="ftr" sz="quarter" idx="11"/>
          </p:nvPr>
        </p:nvSpPr>
        <p:spPr/>
        <p:txBody>
          <a:bodyPr/>
          <a:lstStyle/>
          <a:p>
            <a:r>
              <a:rPr lang="en-US"/>
              <a:t>Footer Text</a:t>
            </a:r>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2601909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A"/>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t>1/25/2020</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414999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A"/>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t>1/25/2020</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216572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D6E6F5">
                <a:alpha val="0"/>
                <a:lumMod val="0"/>
                <a:lumOff val="100000"/>
              </a:srgbClr>
            </a:gs>
            <a:gs pos="67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27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0C4986D-6BE9-4264-908F-02DB36FD8D6C}" type="datetime1">
              <a:rPr lang="en-US" smtClean="0"/>
              <a:t>1/25/2020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Footer Text</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146017429"/>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oleObject" Target="Drawing2/Drawing/~Page-1/Circle" TargetMode="Externa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4.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3" Type="http://schemas.openxmlformats.org/officeDocument/2006/relationships/diagramLayout" Target="../diagrams/layout13.xml"/><Relationship Id="rId18" Type="http://schemas.openxmlformats.org/officeDocument/2006/relationships/diagramLayout" Target="../diagrams/layout14.xml"/><Relationship Id="rId26" Type="http://schemas.microsoft.com/office/2007/relationships/diagramDrawing" Target="../diagrams/drawing15.xml"/><Relationship Id="rId39" Type="http://schemas.openxmlformats.org/officeDocument/2006/relationships/diagramQuickStyle" Target="../diagrams/quickStyle18.xml"/><Relationship Id="rId21" Type="http://schemas.microsoft.com/office/2007/relationships/diagramDrawing" Target="../diagrams/drawing14.xml"/><Relationship Id="rId34" Type="http://schemas.openxmlformats.org/officeDocument/2006/relationships/diagramQuickStyle" Target="../diagrams/quickStyle17.xml"/><Relationship Id="rId42" Type="http://schemas.openxmlformats.org/officeDocument/2006/relationships/diagramData" Target="../diagrams/data19.xml"/><Relationship Id="rId47" Type="http://schemas.openxmlformats.org/officeDocument/2006/relationships/diagramData" Target="../diagrams/data20.xml"/><Relationship Id="rId50" Type="http://schemas.openxmlformats.org/officeDocument/2006/relationships/diagramColors" Target="../diagrams/colors20.xml"/><Relationship Id="rId55" Type="http://schemas.openxmlformats.org/officeDocument/2006/relationships/diagramColors" Target="../diagrams/colors21.xml"/><Relationship Id="rId63" Type="http://schemas.openxmlformats.org/officeDocument/2006/relationships/diagramLayout" Target="../diagrams/layout23.xml"/><Relationship Id="rId68" Type="http://schemas.openxmlformats.org/officeDocument/2006/relationships/diagramLayout" Target="../diagrams/layout24.xml"/><Relationship Id="rId76" Type="http://schemas.microsoft.com/office/2007/relationships/diagramDrawing" Target="../diagrams/drawing25.xml"/><Relationship Id="rId7" Type="http://schemas.openxmlformats.org/officeDocument/2006/relationships/diagramData" Target="../diagrams/data12.xml"/><Relationship Id="rId71" Type="http://schemas.microsoft.com/office/2007/relationships/diagramDrawing" Target="../diagrams/drawing24.xml"/><Relationship Id="rId2" Type="http://schemas.openxmlformats.org/officeDocument/2006/relationships/diagramData" Target="../diagrams/data11.xml"/><Relationship Id="rId16" Type="http://schemas.microsoft.com/office/2007/relationships/diagramDrawing" Target="../diagrams/drawing13.xml"/><Relationship Id="rId29" Type="http://schemas.openxmlformats.org/officeDocument/2006/relationships/diagramQuickStyle" Target="../diagrams/quickStyle16.xml"/><Relationship Id="rId11" Type="http://schemas.microsoft.com/office/2007/relationships/diagramDrawing" Target="../diagrams/drawing12.xml"/><Relationship Id="rId24" Type="http://schemas.openxmlformats.org/officeDocument/2006/relationships/diagramQuickStyle" Target="../diagrams/quickStyle15.xml"/><Relationship Id="rId32" Type="http://schemas.openxmlformats.org/officeDocument/2006/relationships/diagramData" Target="../diagrams/data17.xml"/><Relationship Id="rId37" Type="http://schemas.openxmlformats.org/officeDocument/2006/relationships/diagramData" Target="../diagrams/data18.xml"/><Relationship Id="rId40" Type="http://schemas.openxmlformats.org/officeDocument/2006/relationships/diagramColors" Target="../diagrams/colors18.xml"/><Relationship Id="rId45" Type="http://schemas.openxmlformats.org/officeDocument/2006/relationships/diagramColors" Target="../diagrams/colors19.xml"/><Relationship Id="rId53" Type="http://schemas.openxmlformats.org/officeDocument/2006/relationships/diagramLayout" Target="../diagrams/layout21.xml"/><Relationship Id="rId58" Type="http://schemas.openxmlformats.org/officeDocument/2006/relationships/diagramLayout" Target="../diagrams/layout22.xml"/><Relationship Id="rId66" Type="http://schemas.microsoft.com/office/2007/relationships/diagramDrawing" Target="../diagrams/drawing23.xml"/><Relationship Id="rId74" Type="http://schemas.openxmlformats.org/officeDocument/2006/relationships/diagramQuickStyle" Target="../diagrams/quickStyle25.xml"/><Relationship Id="rId79" Type="http://schemas.openxmlformats.org/officeDocument/2006/relationships/diagramQuickStyle" Target="../diagrams/quickStyle26.xml"/><Relationship Id="rId5" Type="http://schemas.openxmlformats.org/officeDocument/2006/relationships/diagramColors" Target="../diagrams/colors11.xml"/><Relationship Id="rId61" Type="http://schemas.microsoft.com/office/2007/relationships/diagramDrawing" Target="../diagrams/drawing22.xml"/><Relationship Id="rId10" Type="http://schemas.openxmlformats.org/officeDocument/2006/relationships/diagramColors" Target="../diagrams/colors12.xml"/><Relationship Id="rId19" Type="http://schemas.openxmlformats.org/officeDocument/2006/relationships/diagramQuickStyle" Target="../diagrams/quickStyle14.xml"/><Relationship Id="rId31" Type="http://schemas.microsoft.com/office/2007/relationships/diagramDrawing" Target="../diagrams/drawing16.xml"/><Relationship Id="rId44" Type="http://schemas.openxmlformats.org/officeDocument/2006/relationships/diagramQuickStyle" Target="../diagrams/quickStyle19.xml"/><Relationship Id="rId52" Type="http://schemas.openxmlformats.org/officeDocument/2006/relationships/diagramData" Target="../diagrams/data21.xml"/><Relationship Id="rId60" Type="http://schemas.openxmlformats.org/officeDocument/2006/relationships/diagramColors" Target="../diagrams/colors22.xml"/><Relationship Id="rId65" Type="http://schemas.openxmlformats.org/officeDocument/2006/relationships/diagramColors" Target="../diagrams/colors23.xml"/><Relationship Id="rId73" Type="http://schemas.openxmlformats.org/officeDocument/2006/relationships/diagramLayout" Target="../diagrams/layout25.xml"/><Relationship Id="rId78" Type="http://schemas.openxmlformats.org/officeDocument/2006/relationships/diagramLayout" Target="../diagrams/layout26.xml"/><Relationship Id="rId81" Type="http://schemas.microsoft.com/office/2007/relationships/diagramDrawing" Target="../diagrams/drawing26.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 Id="rId22" Type="http://schemas.openxmlformats.org/officeDocument/2006/relationships/diagramData" Target="../diagrams/data15.xml"/><Relationship Id="rId27" Type="http://schemas.openxmlformats.org/officeDocument/2006/relationships/diagramData" Target="../diagrams/data16.xml"/><Relationship Id="rId30" Type="http://schemas.openxmlformats.org/officeDocument/2006/relationships/diagramColors" Target="../diagrams/colors16.xml"/><Relationship Id="rId35" Type="http://schemas.openxmlformats.org/officeDocument/2006/relationships/diagramColors" Target="../diagrams/colors17.xml"/><Relationship Id="rId43" Type="http://schemas.openxmlformats.org/officeDocument/2006/relationships/diagramLayout" Target="../diagrams/layout19.xml"/><Relationship Id="rId48" Type="http://schemas.openxmlformats.org/officeDocument/2006/relationships/diagramLayout" Target="../diagrams/layout20.xml"/><Relationship Id="rId56" Type="http://schemas.microsoft.com/office/2007/relationships/diagramDrawing" Target="../diagrams/drawing21.xml"/><Relationship Id="rId64" Type="http://schemas.openxmlformats.org/officeDocument/2006/relationships/diagramQuickStyle" Target="../diagrams/quickStyle23.xml"/><Relationship Id="rId69" Type="http://schemas.openxmlformats.org/officeDocument/2006/relationships/diagramQuickStyle" Target="../diagrams/quickStyle24.xml"/><Relationship Id="rId77" Type="http://schemas.openxmlformats.org/officeDocument/2006/relationships/diagramData" Target="../diagrams/data26.xml"/><Relationship Id="rId8" Type="http://schemas.openxmlformats.org/officeDocument/2006/relationships/diagramLayout" Target="../diagrams/layout12.xml"/><Relationship Id="rId51" Type="http://schemas.microsoft.com/office/2007/relationships/diagramDrawing" Target="../diagrams/drawing20.xml"/><Relationship Id="rId72" Type="http://schemas.openxmlformats.org/officeDocument/2006/relationships/diagramData" Target="../diagrams/data25.xml"/><Relationship Id="rId80" Type="http://schemas.openxmlformats.org/officeDocument/2006/relationships/diagramColors" Target="../diagrams/colors26.xml"/><Relationship Id="rId3" Type="http://schemas.openxmlformats.org/officeDocument/2006/relationships/diagramLayout" Target="../diagrams/layout11.xml"/><Relationship Id="rId12" Type="http://schemas.openxmlformats.org/officeDocument/2006/relationships/diagramData" Target="../diagrams/data13.xml"/><Relationship Id="rId17" Type="http://schemas.openxmlformats.org/officeDocument/2006/relationships/diagramData" Target="../diagrams/data14.xml"/><Relationship Id="rId25" Type="http://schemas.openxmlformats.org/officeDocument/2006/relationships/diagramColors" Target="../diagrams/colors15.xml"/><Relationship Id="rId33" Type="http://schemas.openxmlformats.org/officeDocument/2006/relationships/diagramLayout" Target="../diagrams/layout17.xml"/><Relationship Id="rId38" Type="http://schemas.openxmlformats.org/officeDocument/2006/relationships/diagramLayout" Target="../diagrams/layout18.xml"/><Relationship Id="rId46" Type="http://schemas.microsoft.com/office/2007/relationships/diagramDrawing" Target="../diagrams/drawing19.xml"/><Relationship Id="rId59" Type="http://schemas.openxmlformats.org/officeDocument/2006/relationships/diagramQuickStyle" Target="../diagrams/quickStyle22.xml"/><Relationship Id="rId67" Type="http://schemas.openxmlformats.org/officeDocument/2006/relationships/diagramData" Target="../diagrams/data24.xml"/><Relationship Id="rId20" Type="http://schemas.openxmlformats.org/officeDocument/2006/relationships/diagramColors" Target="../diagrams/colors14.xml"/><Relationship Id="rId41" Type="http://schemas.microsoft.com/office/2007/relationships/diagramDrawing" Target="../diagrams/drawing18.xml"/><Relationship Id="rId54" Type="http://schemas.openxmlformats.org/officeDocument/2006/relationships/diagramQuickStyle" Target="../diagrams/quickStyle21.xml"/><Relationship Id="rId62" Type="http://schemas.openxmlformats.org/officeDocument/2006/relationships/diagramData" Target="../diagrams/data23.xml"/><Relationship Id="rId70" Type="http://schemas.openxmlformats.org/officeDocument/2006/relationships/diagramColors" Target="../diagrams/colors24.xml"/><Relationship Id="rId75" Type="http://schemas.openxmlformats.org/officeDocument/2006/relationships/diagramColors" Target="../diagrams/colors25.xml"/><Relationship Id="rId1" Type="http://schemas.openxmlformats.org/officeDocument/2006/relationships/slideLayout" Target="../slideLayouts/slideLayout2.xml"/><Relationship Id="rId6" Type="http://schemas.microsoft.com/office/2007/relationships/diagramDrawing" Target="../diagrams/drawing11.xml"/><Relationship Id="rId15" Type="http://schemas.openxmlformats.org/officeDocument/2006/relationships/diagramColors" Target="../diagrams/colors13.xml"/><Relationship Id="rId23" Type="http://schemas.openxmlformats.org/officeDocument/2006/relationships/diagramLayout" Target="../diagrams/layout15.xml"/><Relationship Id="rId28" Type="http://schemas.openxmlformats.org/officeDocument/2006/relationships/diagramLayout" Target="../diagrams/layout16.xml"/><Relationship Id="rId36" Type="http://schemas.microsoft.com/office/2007/relationships/diagramDrawing" Target="../diagrams/drawing17.xml"/><Relationship Id="rId49" Type="http://schemas.openxmlformats.org/officeDocument/2006/relationships/diagramQuickStyle" Target="../diagrams/quickStyle20.xml"/><Relationship Id="rId57" Type="http://schemas.openxmlformats.org/officeDocument/2006/relationships/diagramData" Target="../diagrams/data22.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5"/>
          <p:cNvSpPr>
            <a:spLocks noGrp="1" noChangeArrowheads="1"/>
          </p:cNvSpPr>
          <p:nvPr>
            <p:ph type="ctrTitle"/>
          </p:nvPr>
        </p:nvSpPr>
        <p:spPr>
          <a:xfrm>
            <a:off x="1120080" y="2857500"/>
            <a:ext cx="7772400" cy="1905000"/>
          </a:xfrm>
          <a:noFill/>
        </p:spPr>
        <p:txBody>
          <a:bodyPr lIns="92075" tIns="46038" rIns="92075" bIns="46038">
            <a:normAutofit fontScale="90000"/>
          </a:bodyPr>
          <a:lstStyle/>
          <a:p>
            <a:pPr algn="ctr"/>
            <a:b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50800" dist="38100" dir="2700000" algn="tl" rotWithShape="0">
                    <a:prstClr val="black">
                      <a:alpha val="40000"/>
                    </a:prstClr>
                  </a:outerShdw>
                </a:effectLst>
              </a:rPr>
            </a:br>
            <a:b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50800" dist="38100" dir="2700000" algn="tl" rotWithShape="0">
                    <a:prstClr val="black">
                      <a:alpha val="40000"/>
                    </a:prstClr>
                  </a:outerShdw>
                </a:effectLst>
              </a:rPr>
            </a:br>
            <a:b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50800" dist="38100" dir="2700000" algn="tl" rotWithShape="0">
                    <a:prstClr val="black">
                      <a:alpha val="40000"/>
                    </a:prstClr>
                  </a:outerShdw>
                </a:effectLst>
              </a:rPr>
            </a:br>
            <a:b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50800" dist="38100" dir="2700000" algn="tl" rotWithShape="0">
                    <a:prstClr val="black">
                      <a:alpha val="40000"/>
                    </a:prstClr>
                  </a:outerShdw>
                </a:effectLst>
              </a:rPr>
            </a:br>
            <a:b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50800" dist="38100" dir="2700000" algn="tl" rotWithShape="0">
                    <a:prstClr val="black">
                      <a:alpha val="40000"/>
                    </a:prstClr>
                  </a:outerShdw>
                </a:effectLst>
              </a:rPr>
            </a:br>
            <a:b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50800" dist="38100" dir="2700000" algn="tl" rotWithShape="0">
                    <a:prstClr val="black">
                      <a:alpha val="40000"/>
                    </a:prstClr>
                  </a:outerShdw>
                </a:effectLst>
              </a:rPr>
            </a:br>
            <a:b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50800" dist="38100" dir="2700000" algn="tl" rotWithShape="0">
                    <a:prstClr val="black">
                      <a:alpha val="40000"/>
                    </a:prstClr>
                  </a:outerShdw>
                </a:effectLst>
              </a:rPr>
            </a:br>
            <a:b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50800" dist="38100" dir="2700000" algn="tl" rotWithShape="0">
                    <a:prstClr val="black">
                      <a:alpha val="40000"/>
                    </a:prstClr>
                  </a:outerShdw>
                </a:effectLst>
              </a:rPr>
            </a:br>
            <a:b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50800" dist="38100" dir="2700000" algn="tl" rotWithShape="0">
                    <a:prstClr val="black">
                      <a:alpha val="40000"/>
                    </a:prstClr>
                  </a:outerShdw>
                </a:effectLst>
              </a:rPr>
            </a:br>
            <a:r>
              <a:rPr lang="en-US" sz="60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50800" dist="38100" dir="2700000" algn="tl" rotWithShape="0">
                    <a:prstClr val="black">
                      <a:alpha val="40000"/>
                    </a:prstClr>
                  </a:outerShdw>
                </a:effectLst>
              </a:rPr>
              <a:t>PMP® Exam Preparation</a:t>
            </a:r>
            <a:br>
              <a:rPr lang="en-US" sz="60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50800" dist="38100" dir="2700000" algn="tl" rotWithShape="0">
                    <a:prstClr val="black">
                      <a:alpha val="40000"/>
                    </a:prstClr>
                  </a:outerShdw>
                </a:effectLst>
              </a:rPr>
            </a:br>
            <a:r>
              <a:rPr lang="en-US" sz="60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50800" dist="38100" dir="2700000" algn="tl" rotWithShape="0">
                    <a:prstClr val="black">
                      <a:alpha val="40000"/>
                    </a:prstClr>
                  </a:outerShdw>
                </a:effectLst>
              </a:rPr>
              <a:t>PMP 250</a:t>
            </a:r>
            <a:b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50800" dist="38100" dir="2700000" algn="tl" rotWithShape="0">
                    <a:prstClr val="black">
                      <a:alpha val="40000"/>
                    </a:prstClr>
                  </a:outerShdw>
                </a:effectLst>
              </a:rPr>
            </a:br>
            <a:b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50800" dist="38100" dir="2700000" algn="tl" rotWithShape="0">
                    <a:prstClr val="black">
                      <a:alpha val="40000"/>
                    </a:prstClr>
                  </a:outerShdw>
                </a:effectLst>
              </a:rPr>
            </a:br>
            <a: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50800" dist="38100" dir="2700000" algn="tl" rotWithShape="0">
                    <a:prstClr val="black">
                      <a:alpha val="40000"/>
                    </a:prstClr>
                  </a:outerShdw>
                </a:effectLst>
              </a:rPr>
              <a:t>Session # 2</a:t>
            </a:r>
            <a:b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50800" dist="38100" dir="2700000" algn="tl" rotWithShape="0">
                    <a:prstClr val="black">
                      <a:alpha val="40000"/>
                    </a:prstClr>
                  </a:outerShdw>
                </a:effectLst>
              </a:rPr>
            </a:br>
            <a:b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50800" dist="38100" dir="2700000" algn="tl" rotWithShape="0">
                    <a:prstClr val="black">
                      <a:alpha val="40000"/>
                    </a:prstClr>
                  </a:outerShdw>
                </a:effectLst>
              </a:rPr>
            </a:br>
            <a:r>
              <a:rPr lang="en-US" sz="31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Introduction to: Project Management, Project Environment &amp; Project Managers’ Role </a:t>
            </a:r>
            <a:endParaRPr lang="en-US" sz="3100" b="1" spc="300" dirty="0">
              <a:ln w="11430" cmpd="sng">
                <a:solidFill>
                  <a:schemeClr val="accent1">
                    <a:tint val="10000"/>
                  </a:schemeClr>
                </a:solidFill>
                <a:prstDash val="solid"/>
                <a:miter lim="800000"/>
              </a:ln>
              <a:effectLst>
                <a:glow rad="45500">
                  <a:schemeClr val="accent1">
                    <a:satMod val="220000"/>
                    <a:alpha val="35000"/>
                  </a:schemeClr>
                </a:glow>
                <a:outerShdw blurRad="50800" dist="38100" dir="2700000" algn="tl" rotWithShape="0">
                  <a:prstClr val="black">
                    <a:alpha val="40000"/>
                  </a:prstClr>
                </a:outerShdw>
              </a:effectLst>
            </a:endParaRPr>
          </a:p>
        </p:txBody>
      </p:sp>
      <p:sp>
        <p:nvSpPr>
          <p:cNvPr id="13315" name="Rectangle 26"/>
          <p:cNvSpPr>
            <a:spLocks noGrp="1" noChangeArrowheads="1"/>
          </p:cNvSpPr>
          <p:nvPr>
            <p:ph type="subTitle" idx="1"/>
          </p:nvPr>
        </p:nvSpPr>
        <p:spPr>
          <a:xfrm>
            <a:off x="6477000" y="5791200"/>
            <a:ext cx="457200" cy="1066800"/>
          </a:xfrm>
          <a:noFill/>
        </p:spPr>
        <p:txBody>
          <a:bodyPr lIns="92075" tIns="46038" rIns="92075" bIns="46038" anchor="ctr"/>
          <a:lstStyle/>
          <a:p>
            <a:endParaRPr lang="en-US"/>
          </a:p>
          <a:p>
            <a:endParaRPr lang="en-US"/>
          </a:p>
        </p:txBody>
      </p:sp>
      <p:sp>
        <p:nvSpPr>
          <p:cNvPr id="2" name="TextBox 1"/>
          <p:cNvSpPr txBox="1"/>
          <p:nvPr/>
        </p:nvSpPr>
        <p:spPr>
          <a:xfrm>
            <a:off x="395536" y="6093296"/>
            <a:ext cx="8856984" cy="323165"/>
          </a:xfrm>
          <a:prstGeom prst="rect">
            <a:avLst/>
          </a:prstGeom>
          <a:noFill/>
        </p:spPr>
        <p:txBody>
          <a:bodyPr wrap="square" rtlCol="0">
            <a:spAutoFit/>
          </a:bodyPr>
          <a:lstStyle/>
          <a:p>
            <a:r>
              <a:rPr lang="en-US" sz="1500" b="1" i="1" dirty="0">
                <a:solidFill>
                  <a:schemeClr val="tx1"/>
                </a:solidFill>
              </a:rPr>
              <a:t>Project Management Professional, (PMP),  is a registered mark of the Project Management Institute , Inc.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p:txBody>
          <a:bodyPr>
            <a:normAutofit/>
          </a:bodyPr>
          <a:lstStyle/>
          <a:p>
            <a:r>
              <a:rPr lang="en-US" sz="3600" b="1" dirty="0"/>
              <a:t>About Projects</a:t>
            </a:r>
          </a:p>
        </p:txBody>
      </p:sp>
      <p:sp>
        <p:nvSpPr>
          <p:cNvPr id="21507" name="Rectangle 7"/>
          <p:cNvSpPr>
            <a:spLocks noGrp="1" noChangeArrowheads="1"/>
          </p:cNvSpPr>
          <p:nvPr>
            <p:ph idx="1"/>
          </p:nvPr>
        </p:nvSpPr>
        <p:spPr>
          <a:xfrm>
            <a:off x="1039001" y="1447800"/>
            <a:ext cx="7498080" cy="4800600"/>
          </a:xfrm>
        </p:spPr>
        <p:txBody>
          <a:bodyPr>
            <a:normAutofit/>
          </a:bodyPr>
          <a:lstStyle/>
          <a:p>
            <a:r>
              <a:rPr lang="en-US" sz="3200" dirty="0"/>
              <a:t>Projects have been in existence for a long time</a:t>
            </a:r>
          </a:p>
          <a:p>
            <a:r>
              <a:rPr lang="en-US" sz="3200" dirty="0"/>
              <a:t>Examples of projects</a:t>
            </a:r>
            <a:r>
              <a:rPr lang="en-US" sz="3600" dirty="0"/>
              <a:t>:</a:t>
            </a:r>
          </a:p>
          <a:p>
            <a:pPr lvl="2"/>
            <a:r>
              <a:rPr lang="en-US" sz="2400" i="1" dirty="0"/>
              <a:t>Pyramids of Egypt, Great Wall of China, Taj Mahal, Panama Canal</a:t>
            </a:r>
          </a:p>
          <a:p>
            <a:pPr lvl="2"/>
            <a:r>
              <a:rPr lang="en-US" sz="2400" i="1" dirty="0"/>
              <a:t>Olympic Games</a:t>
            </a:r>
          </a:p>
          <a:p>
            <a:pPr lvl="2"/>
            <a:r>
              <a:rPr lang="en-US" sz="2400" i="1" dirty="0"/>
              <a:t>Humans Landing on the moon</a:t>
            </a:r>
          </a:p>
          <a:p>
            <a:pPr lvl="2"/>
            <a:r>
              <a:rPr lang="en-US" sz="2400" i="1" dirty="0"/>
              <a:t>Commercial Software Applications</a:t>
            </a:r>
          </a:p>
          <a:p>
            <a:pPr lvl="2"/>
            <a:r>
              <a:rPr lang="en-US" sz="2400" i="1" dirty="0"/>
              <a:t>Portable GPS Devices</a:t>
            </a:r>
          </a:p>
          <a:p>
            <a:pPr lvl="2"/>
            <a:r>
              <a:rPr lang="en-US" sz="2400" i="1" dirty="0"/>
              <a:t>Space Station in Earth’s Orbit   </a:t>
            </a:r>
          </a:p>
          <a:p>
            <a:pPr lvl="2"/>
            <a:endParaRPr lang="en-US" sz="2400" i="1" dirty="0"/>
          </a:p>
          <a:p>
            <a:pPr lvl="2"/>
            <a:endParaRPr lang="en-US" sz="2400" i="1" dirty="0"/>
          </a:p>
          <a:p>
            <a:pPr lvl="2"/>
            <a:endParaRPr lang="en-US" sz="2400" i="1" dirty="0"/>
          </a:p>
          <a:p>
            <a:pPr lvl="2"/>
            <a:endParaRPr lang="en-US" sz="2400" i="1" dirty="0"/>
          </a:p>
          <a:p>
            <a:pPr lvl="2"/>
            <a:endParaRPr lang="en-US" sz="2400" i="1" dirty="0"/>
          </a:p>
          <a:p>
            <a:pPr lvl="2"/>
            <a:endParaRPr lang="en-US" sz="2400" i="1" dirty="0"/>
          </a:p>
          <a:p>
            <a:pPr lvl="2"/>
            <a:endParaRPr lang="en-US" sz="2400" i="1" dirty="0"/>
          </a:p>
          <a:p>
            <a:pPr lvl="2"/>
            <a:endParaRPr lang="en-US" sz="2400" i="1" dirty="0"/>
          </a:p>
          <a:p>
            <a:pPr lvl="2"/>
            <a:endParaRPr lang="en-US" sz="2400" i="1" dirty="0"/>
          </a:p>
          <a:p>
            <a:pPr lvl="2"/>
            <a:endParaRPr lang="en-US" sz="2400" i="1" dirty="0"/>
          </a:p>
          <a:p>
            <a:pPr lvl="2"/>
            <a:endParaRPr lang="en-US" sz="2400" i="1" dirty="0"/>
          </a:p>
          <a:p>
            <a:pPr lvl="2"/>
            <a:endParaRPr lang="en-US" sz="2400" i="1" dirty="0"/>
          </a:p>
          <a:p>
            <a:pPr lvl="2"/>
            <a:endParaRPr lang="en-US" sz="2400" i="1" dirty="0"/>
          </a:p>
          <a:p>
            <a:pPr lvl="2"/>
            <a:endParaRPr lang="en-US" sz="2400" i="1" dirty="0"/>
          </a:p>
          <a:p>
            <a:pPr lvl="2"/>
            <a:endParaRPr lang="en-US" sz="2400" i="1" dirty="0"/>
          </a:p>
          <a:p>
            <a:pPr lvl="2"/>
            <a:endParaRPr lang="en-US" sz="2400" i="1" dirty="0"/>
          </a:p>
          <a:p>
            <a:pPr lvl="2"/>
            <a:endParaRPr lang="en-US" sz="2400" i="1" dirty="0"/>
          </a:p>
          <a:p>
            <a:pPr lvl="2"/>
            <a:endParaRPr lang="en-US" sz="2400" i="1" dirty="0"/>
          </a:p>
          <a:p>
            <a:pPr lvl="2"/>
            <a:endParaRPr lang="en-US" sz="2400" i="1" dirty="0"/>
          </a:p>
          <a:p>
            <a:pPr lvl="2"/>
            <a:endParaRPr lang="en-US" sz="2400" i="1" dirty="0"/>
          </a:p>
          <a:p>
            <a:pPr lvl="2"/>
            <a:endParaRPr lang="en-US" sz="2400" i="1" dirty="0"/>
          </a:p>
          <a:p>
            <a:pPr lvl="2"/>
            <a:endParaRPr lang="en-US" sz="2400" i="1" dirty="0"/>
          </a:p>
          <a:p>
            <a:pPr lvl="2"/>
            <a:endParaRPr lang="en-US" sz="2400" i="1" dirty="0"/>
          </a:p>
          <a:p>
            <a:pPr lvl="2"/>
            <a:endParaRPr lang="en-US" sz="2400" i="1" dirty="0"/>
          </a:p>
          <a:p>
            <a:pPr lvl="2"/>
            <a:endParaRPr lang="en-US" sz="2400" i="1" dirty="0"/>
          </a:p>
          <a:p>
            <a:endParaRPr lang="en-US" sz="3600" dirty="0"/>
          </a:p>
        </p:txBody>
      </p:sp>
      <p:sp>
        <p:nvSpPr>
          <p:cNvPr id="21508" name="Text Box 10"/>
          <p:cNvSpPr txBox="1">
            <a:spLocks noChangeArrowheads="1"/>
          </p:cNvSpPr>
          <p:nvPr/>
        </p:nvSpPr>
        <p:spPr bwMode="auto">
          <a:xfrm>
            <a:off x="304800" y="6248400"/>
            <a:ext cx="1447800" cy="366713"/>
          </a:xfrm>
          <a:prstGeom prst="rect">
            <a:avLst/>
          </a:prstGeom>
          <a:noFill/>
          <a:ln w="12700">
            <a:noFill/>
            <a:miter lim="800000"/>
            <a:headEnd/>
            <a:tailEnd/>
          </a:ln>
        </p:spPr>
        <p:txBody>
          <a:bodyPr>
            <a:spAutoFit/>
          </a:bodyPr>
          <a:lstStyle/>
          <a:p>
            <a:pPr algn="l">
              <a:spcBef>
                <a:spcPct val="50000"/>
              </a:spcBef>
            </a:pPr>
            <a:r>
              <a:rPr lang="en-US" sz="1800">
                <a:solidFill>
                  <a:schemeClr val="tx1"/>
                </a:solidFill>
              </a:rPr>
              <a:t>Introduction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27584" y="-154363"/>
            <a:ext cx="7498080" cy="1143000"/>
          </a:xfrm>
        </p:spPr>
        <p:txBody>
          <a:bodyPr/>
          <a:lstStyle/>
          <a:p>
            <a:r>
              <a:rPr lang="en-US" b="1" dirty="0"/>
              <a:t>About Projects</a:t>
            </a:r>
          </a:p>
        </p:txBody>
      </p:sp>
      <p:sp>
        <p:nvSpPr>
          <p:cNvPr id="22531" name="Rectangle 3"/>
          <p:cNvSpPr>
            <a:spLocks noGrp="1" noChangeArrowheads="1"/>
          </p:cNvSpPr>
          <p:nvPr>
            <p:ph idx="1"/>
          </p:nvPr>
        </p:nvSpPr>
        <p:spPr>
          <a:xfrm>
            <a:off x="539552" y="980727"/>
            <a:ext cx="8394136" cy="5634385"/>
          </a:xfrm>
        </p:spPr>
        <p:txBody>
          <a:bodyPr>
            <a:normAutofit/>
          </a:bodyPr>
          <a:lstStyle/>
          <a:p>
            <a:pPr indent="0">
              <a:spcBef>
                <a:spcPts val="600"/>
              </a:spcBef>
              <a:spcAft>
                <a:spcPts val="600"/>
              </a:spcAft>
              <a:buFont typeface="Wingdings" pitchFamily="2" charset="2"/>
              <a:buNone/>
            </a:pPr>
            <a:r>
              <a:rPr lang="en-US" sz="2800" dirty="0"/>
              <a:t>Most projects require a combination of organizational resources, assembled together to create something unique that will contribute to the development and execution of organizational strategy; for example:</a:t>
            </a:r>
          </a:p>
          <a:p>
            <a:pPr marL="1097280" lvl="1" indent="-457200">
              <a:lnSpc>
                <a:spcPct val="110000"/>
              </a:lnSpc>
              <a:spcBef>
                <a:spcPts val="600"/>
              </a:spcBef>
              <a:spcAft>
                <a:spcPts val="600"/>
              </a:spcAft>
            </a:pPr>
            <a:r>
              <a:rPr lang="en-US" sz="2800" i="1" dirty="0"/>
              <a:t>A new </a:t>
            </a:r>
            <a:r>
              <a:rPr lang="en-US" sz="2800" i="1"/>
              <a:t>or unique product</a:t>
            </a:r>
            <a:r>
              <a:rPr lang="en-US" sz="2800" i="1" dirty="0"/>
              <a:t>,</a:t>
            </a:r>
          </a:p>
          <a:p>
            <a:pPr marL="1097280" lvl="1" indent="-457200">
              <a:lnSpc>
                <a:spcPct val="110000"/>
              </a:lnSpc>
              <a:spcBef>
                <a:spcPts val="600"/>
              </a:spcBef>
              <a:spcAft>
                <a:spcPts val="600"/>
              </a:spcAft>
            </a:pPr>
            <a:r>
              <a:rPr lang="en-US" sz="2800" i="1" dirty="0"/>
              <a:t>A new service or a capability</a:t>
            </a:r>
          </a:p>
          <a:p>
            <a:pPr marL="1097280" lvl="1" indent="-457200">
              <a:lnSpc>
                <a:spcPct val="110000"/>
              </a:lnSpc>
              <a:spcBef>
                <a:spcPts val="600"/>
              </a:spcBef>
              <a:spcAft>
                <a:spcPts val="600"/>
              </a:spcAft>
            </a:pPr>
            <a:r>
              <a:rPr lang="en-US" sz="2800" i="1" dirty="0"/>
              <a:t>Improvements to existing products or services</a:t>
            </a:r>
          </a:p>
          <a:p>
            <a:pPr marL="1097280" lvl="1" indent="-457200">
              <a:lnSpc>
                <a:spcPct val="110000"/>
              </a:lnSpc>
              <a:spcBef>
                <a:spcPts val="600"/>
              </a:spcBef>
              <a:spcAft>
                <a:spcPts val="600"/>
              </a:spcAft>
            </a:pPr>
            <a:r>
              <a:rPr lang="en-US" sz="2800" i="1" dirty="0"/>
              <a:t>A result; i.e., a document or a process</a:t>
            </a:r>
            <a:r>
              <a:rPr lang="en-US" sz="3600" i="1" dirty="0"/>
              <a:t>. </a:t>
            </a:r>
          </a:p>
          <a:p>
            <a:pPr indent="0">
              <a:spcBef>
                <a:spcPts val="600"/>
              </a:spcBef>
              <a:spcAft>
                <a:spcPts val="600"/>
              </a:spcAft>
              <a:buFont typeface="Wingdings" pitchFamily="2" charset="2"/>
              <a:buNone/>
            </a:pPr>
            <a:endParaRPr lang="en-US" dirty="0"/>
          </a:p>
        </p:txBody>
      </p:sp>
      <p:sp>
        <p:nvSpPr>
          <p:cNvPr id="22532" name="Text Box 6"/>
          <p:cNvSpPr txBox="1">
            <a:spLocks noChangeArrowheads="1"/>
          </p:cNvSpPr>
          <p:nvPr/>
        </p:nvSpPr>
        <p:spPr bwMode="auto">
          <a:xfrm>
            <a:off x="304800" y="6248400"/>
            <a:ext cx="1447800" cy="366713"/>
          </a:xfrm>
          <a:prstGeom prst="rect">
            <a:avLst/>
          </a:prstGeom>
          <a:noFill/>
          <a:ln w="12700">
            <a:noFill/>
            <a:miter lim="800000"/>
            <a:headEnd/>
            <a:tailEnd/>
          </a:ln>
        </p:spPr>
        <p:txBody>
          <a:bodyPr>
            <a:spAutoFit/>
          </a:bodyPr>
          <a:lstStyle/>
          <a:p>
            <a:pPr algn="l">
              <a:spcBef>
                <a:spcPct val="50000"/>
              </a:spcBef>
            </a:pPr>
            <a:r>
              <a:rPr lang="en-US" sz="1800">
                <a:solidFill>
                  <a:schemeClr val="tx1"/>
                </a:solidFill>
              </a:rPr>
              <a:t>Introduction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9"/>
          <p:cNvSpPr txBox="1">
            <a:spLocks noChangeArrowheads="1"/>
          </p:cNvSpPr>
          <p:nvPr/>
        </p:nvSpPr>
        <p:spPr bwMode="auto">
          <a:xfrm>
            <a:off x="304800" y="6248400"/>
            <a:ext cx="1447800" cy="366713"/>
          </a:xfrm>
          <a:prstGeom prst="rect">
            <a:avLst/>
          </a:prstGeom>
          <a:noFill/>
          <a:ln w="12700">
            <a:noFill/>
            <a:miter lim="800000"/>
            <a:headEnd/>
            <a:tailEnd/>
          </a:ln>
        </p:spPr>
        <p:txBody>
          <a:bodyPr>
            <a:spAutoFit/>
          </a:bodyPr>
          <a:lstStyle/>
          <a:p>
            <a:pPr algn="l">
              <a:spcBef>
                <a:spcPct val="50000"/>
              </a:spcBef>
            </a:pPr>
            <a:r>
              <a:rPr lang="en-US" sz="1800">
                <a:solidFill>
                  <a:schemeClr val="tx1"/>
                </a:solidFill>
              </a:rPr>
              <a:t>Introduction</a:t>
            </a:r>
          </a:p>
        </p:txBody>
      </p:sp>
      <p:sp>
        <p:nvSpPr>
          <p:cNvPr id="23555" name="Rectangle 10"/>
          <p:cNvSpPr>
            <a:spLocks noGrp="1" noChangeArrowheads="1"/>
          </p:cNvSpPr>
          <p:nvPr>
            <p:ph type="title"/>
          </p:nvPr>
        </p:nvSpPr>
        <p:spPr>
          <a:xfrm>
            <a:off x="619286" y="10563"/>
            <a:ext cx="7886700" cy="970165"/>
          </a:xfrm>
        </p:spPr>
        <p:txBody>
          <a:bodyPr/>
          <a:lstStyle/>
          <a:p>
            <a:r>
              <a:rPr lang="en-US" b="1" dirty="0"/>
              <a:t>What Is a Project? </a:t>
            </a:r>
            <a:r>
              <a:rPr lang="en-US" b="1" dirty="0">
                <a:solidFill>
                  <a:srgbClr val="FF0000"/>
                </a:solidFill>
              </a:rPr>
              <a:t>(**important for exam)</a:t>
            </a:r>
          </a:p>
        </p:txBody>
      </p:sp>
      <p:sp>
        <p:nvSpPr>
          <p:cNvPr id="9227" name="Rectangle 11"/>
          <p:cNvSpPr>
            <a:spLocks noGrp="1" noChangeArrowheads="1"/>
          </p:cNvSpPr>
          <p:nvPr>
            <p:ph idx="1"/>
          </p:nvPr>
        </p:nvSpPr>
        <p:spPr>
          <a:xfrm>
            <a:off x="277010" y="1124744"/>
            <a:ext cx="8687477" cy="5123656"/>
          </a:xfrm>
        </p:spPr>
        <p:txBody>
          <a:bodyPr>
            <a:normAutofit lnSpcReduction="10000"/>
          </a:bodyPr>
          <a:lstStyle/>
          <a:p>
            <a:pPr algn="ctr">
              <a:buFont typeface="Wingdings" pitchFamily="2" charset="2"/>
              <a:buNone/>
            </a:pPr>
            <a:r>
              <a:rPr lang="en-US" b="1" i="1" dirty="0"/>
              <a:t>“</a:t>
            </a:r>
            <a:r>
              <a:rPr lang="en-US" sz="2400" b="1" i="1" dirty="0"/>
              <a:t>A project is a temporary endeavor undertaken to create a unique product, service or result”</a:t>
            </a:r>
          </a:p>
          <a:p>
            <a:pPr algn="ctr">
              <a:buFont typeface="Wingdings" pitchFamily="2" charset="2"/>
              <a:buNone/>
            </a:pPr>
            <a:endParaRPr lang="en-US" b="1" dirty="0"/>
          </a:p>
          <a:p>
            <a:pPr lvl="1"/>
            <a:r>
              <a:rPr lang="en-US" sz="2400" b="1" i="1" dirty="0">
                <a:solidFill>
                  <a:schemeClr val="tx2"/>
                </a:solidFill>
              </a:rPr>
              <a:t>temporary</a:t>
            </a:r>
            <a:r>
              <a:rPr lang="en-US" sz="2400" dirty="0"/>
              <a:t> </a:t>
            </a:r>
            <a:r>
              <a:rPr lang="en-US" sz="2400" b="1" i="1" dirty="0"/>
              <a:t>endeavor</a:t>
            </a:r>
            <a:r>
              <a:rPr lang="en-US" sz="2400" dirty="0"/>
              <a:t> means every project has a definite beginning and a definite end. A project ends when: </a:t>
            </a:r>
          </a:p>
          <a:p>
            <a:pPr lvl="2"/>
            <a:r>
              <a:rPr lang="en-US" sz="2100" dirty="0"/>
              <a:t>The project’s objectives have been achieved, or cannot be achieved</a:t>
            </a:r>
          </a:p>
          <a:p>
            <a:pPr lvl="2"/>
            <a:r>
              <a:rPr lang="en-US" sz="2100" dirty="0"/>
              <a:t>Funding is exhausted or resources no longer are available</a:t>
            </a:r>
          </a:p>
          <a:p>
            <a:pPr lvl="2"/>
            <a:r>
              <a:rPr lang="en-US" sz="2100" dirty="0"/>
              <a:t>The need for the project no longer exists, or the project is terminated for convenience or legal cause.  </a:t>
            </a:r>
          </a:p>
          <a:p>
            <a:pPr marL="685800" lvl="2" indent="0">
              <a:buNone/>
            </a:pPr>
            <a:r>
              <a:rPr lang="en-US" sz="2800" dirty="0">
                <a:solidFill>
                  <a:srgbClr val="FF0000"/>
                </a:solidFill>
              </a:rPr>
              <a:t>** start and end date are planned before project starts</a:t>
            </a:r>
          </a:p>
          <a:p>
            <a:pPr lvl="1"/>
            <a:r>
              <a:rPr lang="en-US" sz="2400" b="1" i="1" dirty="0">
                <a:solidFill>
                  <a:schemeClr val="tx2"/>
                </a:solidFill>
              </a:rPr>
              <a:t>unique</a:t>
            </a:r>
            <a:r>
              <a:rPr lang="en-US" sz="2400" dirty="0"/>
              <a:t> means that the product or service differs in some distinguishing way from all similar products or services (not been done before), although there might be some repetitive deliverables or activities in the project. </a:t>
            </a:r>
          </a:p>
          <a:p>
            <a:pPr lvl="1"/>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title"/>
          </p:nvPr>
        </p:nvSpPr>
        <p:spPr>
          <a:xfrm>
            <a:off x="1331640" y="60920"/>
            <a:ext cx="7498080" cy="1143000"/>
          </a:xfrm>
        </p:spPr>
        <p:txBody>
          <a:bodyPr/>
          <a:lstStyle/>
          <a:p>
            <a:r>
              <a:rPr lang="en-US" b="1" dirty="0"/>
              <a:t>What Is a Project?</a:t>
            </a:r>
          </a:p>
        </p:txBody>
      </p:sp>
      <p:sp>
        <p:nvSpPr>
          <p:cNvPr id="13320" name="Rectangle 8"/>
          <p:cNvSpPr>
            <a:spLocks noGrp="1" noChangeArrowheads="1"/>
          </p:cNvSpPr>
          <p:nvPr>
            <p:ph idx="1"/>
          </p:nvPr>
        </p:nvSpPr>
        <p:spPr>
          <a:xfrm>
            <a:off x="467544" y="980728"/>
            <a:ext cx="9005666" cy="5472608"/>
          </a:xfrm>
        </p:spPr>
        <p:txBody>
          <a:bodyPr>
            <a:normAutofit lnSpcReduction="10000"/>
          </a:bodyPr>
          <a:lstStyle/>
          <a:p>
            <a:pPr>
              <a:lnSpc>
                <a:spcPct val="90000"/>
              </a:lnSpc>
            </a:pPr>
            <a:r>
              <a:rPr lang="en-US" sz="2800" b="1" i="1" dirty="0">
                <a:solidFill>
                  <a:schemeClr val="tx2"/>
                </a:solidFill>
              </a:rPr>
              <a:t>Projects are</a:t>
            </a:r>
          </a:p>
          <a:p>
            <a:pPr lvl="1">
              <a:lnSpc>
                <a:spcPct val="90000"/>
              </a:lnSpc>
            </a:pPr>
            <a:r>
              <a:rPr lang="en-US" sz="2400" dirty="0"/>
              <a:t>Performed by people</a:t>
            </a:r>
          </a:p>
          <a:p>
            <a:pPr lvl="1">
              <a:lnSpc>
                <a:spcPct val="90000"/>
              </a:lnSpc>
            </a:pPr>
            <a:r>
              <a:rPr lang="en-US" sz="2400" dirty="0"/>
              <a:t>Constrained by limited resources and time</a:t>
            </a:r>
          </a:p>
          <a:p>
            <a:pPr lvl="1">
              <a:lnSpc>
                <a:spcPct val="90000"/>
              </a:lnSpc>
            </a:pPr>
            <a:r>
              <a:rPr lang="en-US" sz="2400" dirty="0"/>
              <a:t>Planned, executed and controlled</a:t>
            </a:r>
          </a:p>
          <a:p>
            <a:pPr>
              <a:lnSpc>
                <a:spcPct val="90000"/>
              </a:lnSpc>
              <a:spcBef>
                <a:spcPct val="60000"/>
              </a:spcBef>
            </a:pPr>
            <a:r>
              <a:rPr lang="en-US" sz="2800" b="1" i="1" dirty="0">
                <a:solidFill>
                  <a:schemeClr val="tx2"/>
                </a:solidFill>
              </a:rPr>
              <a:t>Projects</a:t>
            </a:r>
            <a:r>
              <a:rPr lang="en-US" sz="2800" dirty="0"/>
              <a:t> </a:t>
            </a:r>
          </a:p>
          <a:p>
            <a:pPr lvl="1">
              <a:lnSpc>
                <a:spcPct val="90000"/>
              </a:lnSpc>
            </a:pPr>
            <a:r>
              <a:rPr lang="en-US" sz="2400" dirty="0"/>
              <a:t>Come in different sizes</a:t>
            </a:r>
          </a:p>
          <a:p>
            <a:pPr lvl="1">
              <a:lnSpc>
                <a:spcPct val="90000"/>
              </a:lnSpc>
            </a:pPr>
            <a:r>
              <a:rPr lang="en-US" sz="2400" dirty="0"/>
              <a:t>Have a life cycle (begin, peak, decline, end)</a:t>
            </a:r>
          </a:p>
          <a:p>
            <a:pPr lvl="1">
              <a:lnSpc>
                <a:spcPct val="90000"/>
              </a:lnSpc>
            </a:pPr>
            <a:r>
              <a:rPr lang="en-US" sz="2400" dirty="0"/>
              <a:t>Often interact with other projects</a:t>
            </a:r>
          </a:p>
          <a:p>
            <a:pPr lvl="1">
              <a:lnSpc>
                <a:spcPct val="90000"/>
              </a:lnSpc>
            </a:pPr>
            <a:r>
              <a:rPr lang="en-US" sz="2400" dirty="0"/>
              <a:t>Live in a world of conflicts</a:t>
            </a:r>
          </a:p>
          <a:p>
            <a:pPr lvl="1">
              <a:lnSpc>
                <a:spcPct val="90000"/>
              </a:lnSpc>
            </a:pPr>
            <a:r>
              <a:rPr lang="en-US" sz="2400" dirty="0"/>
              <a:t>Often implemented as a means of achieving an organizations strategic plan</a:t>
            </a:r>
          </a:p>
          <a:p>
            <a:pPr lvl="1">
              <a:lnSpc>
                <a:spcPct val="90000"/>
              </a:lnSpc>
            </a:pPr>
            <a:r>
              <a:rPr lang="en-US" sz="2400" dirty="0"/>
              <a:t>Drive change in organizations</a:t>
            </a:r>
          </a:p>
          <a:p>
            <a:pPr lvl="1">
              <a:lnSpc>
                <a:spcPct val="90000"/>
              </a:lnSpc>
            </a:pPr>
            <a:r>
              <a:rPr lang="en-US" sz="2400" dirty="0"/>
              <a:t>Enable business value creation; i.e., quantifiable tangible and/or intangible benefits, such as monetary assets, or goodwill.  </a:t>
            </a:r>
          </a:p>
        </p:txBody>
      </p:sp>
      <p:sp>
        <p:nvSpPr>
          <p:cNvPr id="24580" name="Text Box 10"/>
          <p:cNvSpPr txBox="1">
            <a:spLocks noChangeArrowheads="1"/>
          </p:cNvSpPr>
          <p:nvPr/>
        </p:nvSpPr>
        <p:spPr bwMode="auto">
          <a:xfrm>
            <a:off x="304800" y="6248400"/>
            <a:ext cx="1447800" cy="366713"/>
          </a:xfrm>
          <a:prstGeom prst="rect">
            <a:avLst/>
          </a:prstGeom>
          <a:noFill/>
          <a:ln w="12700">
            <a:noFill/>
            <a:miter lim="800000"/>
            <a:headEnd/>
            <a:tailEnd/>
          </a:ln>
        </p:spPr>
        <p:txBody>
          <a:bodyPr>
            <a:spAutoFit/>
          </a:bodyPr>
          <a:lstStyle/>
          <a:p>
            <a:pPr algn="l">
              <a:spcBef>
                <a:spcPct val="50000"/>
              </a:spcBef>
            </a:pPr>
            <a:r>
              <a:rPr lang="en-US" sz="1800">
                <a:solidFill>
                  <a:schemeClr val="tx1"/>
                </a:solidFill>
              </a:rPr>
              <a:t>Introduction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20">
                                            <p:txEl>
                                              <p:pRg st="0" end="0"/>
                                            </p:txEl>
                                          </p:spTgt>
                                        </p:tgtEl>
                                        <p:attrNameLst>
                                          <p:attrName>style.visibility</p:attrName>
                                        </p:attrNameLst>
                                      </p:cBhvr>
                                      <p:to>
                                        <p:strVal val="visible"/>
                                      </p:to>
                                    </p:set>
                                    <p:animEffect transition="in" filter="blinds(horizontal)">
                                      <p:cBhvr>
                                        <p:cTn id="7" dur="500"/>
                                        <p:tgtEl>
                                          <p:spTgt spid="1332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320">
                                            <p:txEl>
                                              <p:pRg st="1" end="1"/>
                                            </p:txEl>
                                          </p:spTgt>
                                        </p:tgtEl>
                                        <p:attrNameLst>
                                          <p:attrName>style.visibility</p:attrName>
                                        </p:attrNameLst>
                                      </p:cBhvr>
                                      <p:to>
                                        <p:strVal val="visible"/>
                                      </p:to>
                                    </p:set>
                                    <p:animEffect transition="in" filter="blinds(horizontal)">
                                      <p:cBhvr>
                                        <p:cTn id="10" dur="500"/>
                                        <p:tgtEl>
                                          <p:spTgt spid="13320">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320">
                                            <p:txEl>
                                              <p:pRg st="2" end="2"/>
                                            </p:txEl>
                                          </p:spTgt>
                                        </p:tgtEl>
                                        <p:attrNameLst>
                                          <p:attrName>style.visibility</p:attrName>
                                        </p:attrNameLst>
                                      </p:cBhvr>
                                      <p:to>
                                        <p:strVal val="visible"/>
                                      </p:to>
                                    </p:set>
                                    <p:animEffect transition="in" filter="blinds(horizontal)">
                                      <p:cBhvr>
                                        <p:cTn id="13" dur="500"/>
                                        <p:tgtEl>
                                          <p:spTgt spid="13320">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320">
                                            <p:txEl>
                                              <p:pRg st="3" end="3"/>
                                            </p:txEl>
                                          </p:spTgt>
                                        </p:tgtEl>
                                        <p:attrNameLst>
                                          <p:attrName>style.visibility</p:attrName>
                                        </p:attrNameLst>
                                      </p:cBhvr>
                                      <p:to>
                                        <p:strVal val="visible"/>
                                      </p:to>
                                    </p:set>
                                    <p:animEffect transition="in" filter="blinds(horizontal)">
                                      <p:cBhvr>
                                        <p:cTn id="16" dur="500"/>
                                        <p:tgtEl>
                                          <p:spTgt spid="13320">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3320">
                                            <p:txEl>
                                              <p:pRg st="4" end="4"/>
                                            </p:txEl>
                                          </p:spTgt>
                                        </p:tgtEl>
                                        <p:attrNameLst>
                                          <p:attrName>style.visibility</p:attrName>
                                        </p:attrNameLst>
                                      </p:cBhvr>
                                      <p:to>
                                        <p:strVal val="visible"/>
                                      </p:to>
                                    </p:set>
                                    <p:animEffect transition="in" filter="blinds(horizontal)">
                                      <p:cBhvr>
                                        <p:cTn id="21" dur="500"/>
                                        <p:tgtEl>
                                          <p:spTgt spid="13320">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3320">
                                            <p:txEl>
                                              <p:pRg st="5" end="5"/>
                                            </p:txEl>
                                          </p:spTgt>
                                        </p:tgtEl>
                                        <p:attrNameLst>
                                          <p:attrName>style.visibility</p:attrName>
                                        </p:attrNameLst>
                                      </p:cBhvr>
                                      <p:to>
                                        <p:strVal val="visible"/>
                                      </p:to>
                                    </p:set>
                                    <p:animEffect transition="in" filter="blinds(horizontal)">
                                      <p:cBhvr>
                                        <p:cTn id="24" dur="500"/>
                                        <p:tgtEl>
                                          <p:spTgt spid="13320">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3320">
                                            <p:txEl>
                                              <p:pRg st="6" end="6"/>
                                            </p:txEl>
                                          </p:spTgt>
                                        </p:tgtEl>
                                        <p:attrNameLst>
                                          <p:attrName>style.visibility</p:attrName>
                                        </p:attrNameLst>
                                      </p:cBhvr>
                                      <p:to>
                                        <p:strVal val="visible"/>
                                      </p:to>
                                    </p:set>
                                    <p:animEffect transition="in" filter="blinds(horizontal)">
                                      <p:cBhvr>
                                        <p:cTn id="27" dur="500"/>
                                        <p:tgtEl>
                                          <p:spTgt spid="13320">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3320">
                                            <p:txEl>
                                              <p:pRg st="7" end="7"/>
                                            </p:txEl>
                                          </p:spTgt>
                                        </p:tgtEl>
                                        <p:attrNameLst>
                                          <p:attrName>style.visibility</p:attrName>
                                        </p:attrNameLst>
                                      </p:cBhvr>
                                      <p:to>
                                        <p:strVal val="visible"/>
                                      </p:to>
                                    </p:set>
                                    <p:animEffect transition="in" filter="blinds(horizontal)">
                                      <p:cBhvr>
                                        <p:cTn id="30" dur="500"/>
                                        <p:tgtEl>
                                          <p:spTgt spid="13320">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3320">
                                            <p:txEl>
                                              <p:pRg st="8" end="8"/>
                                            </p:txEl>
                                          </p:spTgt>
                                        </p:tgtEl>
                                        <p:attrNameLst>
                                          <p:attrName>style.visibility</p:attrName>
                                        </p:attrNameLst>
                                      </p:cBhvr>
                                      <p:to>
                                        <p:strVal val="visible"/>
                                      </p:to>
                                    </p:set>
                                    <p:animEffect transition="in" filter="blinds(horizontal)">
                                      <p:cBhvr>
                                        <p:cTn id="33" dur="500"/>
                                        <p:tgtEl>
                                          <p:spTgt spid="13320">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3320">
                                            <p:txEl>
                                              <p:pRg st="9" end="9"/>
                                            </p:txEl>
                                          </p:spTgt>
                                        </p:tgtEl>
                                        <p:attrNameLst>
                                          <p:attrName>style.visibility</p:attrName>
                                        </p:attrNameLst>
                                      </p:cBhvr>
                                      <p:to>
                                        <p:strVal val="visible"/>
                                      </p:to>
                                    </p:set>
                                    <p:animEffect transition="in" filter="blinds(horizontal)">
                                      <p:cBhvr>
                                        <p:cTn id="36" dur="500"/>
                                        <p:tgtEl>
                                          <p:spTgt spid="13320">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3320">
                                            <p:txEl>
                                              <p:pRg st="10" end="10"/>
                                            </p:txEl>
                                          </p:spTgt>
                                        </p:tgtEl>
                                        <p:attrNameLst>
                                          <p:attrName>style.visibility</p:attrName>
                                        </p:attrNameLst>
                                      </p:cBhvr>
                                      <p:to>
                                        <p:strVal val="visible"/>
                                      </p:to>
                                    </p:set>
                                    <p:animEffect transition="in" filter="blinds(horizontal)">
                                      <p:cBhvr>
                                        <p:cTn id="39" dur="500"/>
                                        <p:tgtEl>
                                          <p:spTgt spid="13320">
                                            <p:txEl>
                                              <p:pRg st="10" end="1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3320">
                                            <p:txEl>
                                              <p:pRg st="11" end="11"/>
                                            </p:txEl>
                                          </p:spTgt>
                                        </p:tgtEl>
                                        <p:attrNameLst>
                                          <p:attrName>style.visibility</p:attrName>
                                        </p:attrNameLst>
                                      </p:cBhvr>
                                      <p:to>
                                        <p:strVal val="visible"/>
                                      </p:to>
                                    </p:set>
                                    <p:animEffect transition="in" filter="blinds(horizontal)">
                                      <p:cBhvr>
                                        <p:cTn id="42" dur="500"/>
                                        <p:tgtEl>
                                          <p:spTgt spid="1332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701" y="19893"/>
            <a:ext cx="7886700" cy="1325563"/>
          </a:xfrm>
        </p:spPr>
        <p:txBody>
          <a:bodyPr>
            <a:normAutofit/>
          </a:bodyPr>
          <a:lstStyle/>
          <a:p>
            <a:r>
              <a:rPr lang="en-CA" b="1" dirty="0"/>
              <a:t>Project Initiation Context</a:t>
            </a:r>
            <a:br>
              <a:rPr lang="en-CA" b="1" dirty="0"/>
            </a:br>
            <a:r>
              <a:rPr lang="en-CA" sz="2200" b="1" dirty="0"/>
              <a:t>Categories of 4 Factors leading to project initiation</a:t>
            </a:r>
            <a:br>
              <a:rPr lang="en-CA" b="1" dirty="0"/>
            </a:br>
            <a:r>
              <a:rPr lang="en-CA" sz="1800" b="1" dirty="0"/>
              <a:t>(</a:t>
            </a:r>
            <a:r>
              <a:rPr lang="en-CA" sz="1800" b="1" i="1" dirty="0"/>
              <a:t>For detail examples</a:t>
            </a:r>
            <a:r>
              <a:rPr lang="en-CA" sz="2400" b="1" dirty="0"/>
              <a:t>, </a:t>
            </a:r>
            <a:r>
              <a:rPr lang="en-CA" sz="1800" b="1" i="1" dirty="0"/>
              <a:t>see PMBOK® 6</a:t>
            </a:r>
            <a:r>
              <a:rPr lang="en-CA" sz="1800" b="1" i="1" baseline="30000" dirty="0"/>
              <a:t>th</a:t>
            </a:r>
            <a:r>
              <a:rPr lang="en-CA" sz="1800" b="1" i="1" dirty="0"/>
              <a:t> Edition, Chapter 1, Table 1.1)</a:t>
            </a:r>
            <a:endParaRPr lang="en-CA"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99925238"/>
              </p:ext>
            </p:extLst>
          </p:nvPr>
        </p:nvGraphicFramePr>
        <p:xfrm>
          <a:off x="628650" y="162877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0171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9"/>
          <p:cNvSpPr txBox="1">
            <a:spLocks noChangeArrowheads="1"/>
          </p:cNvSpPr>
          <p:nvPr/>
        </p:nvSpPr>
        <p:spPr bwMode="auto">
          <a:xfrm>
            <a:off x="304800" y="6248400"/>
            <a:ext cx="1447800" cy="366713"/>
          </a:xfrm>
          <a:prstGeom prst="rect">
            <a:avLst/>
          </a:prstGeom>
          <a:noFill/>
          <a:ln w="12700">
            <a:noFill/>
            <a:miter lim="800000"/>
            <a:headEnd/>
            <a:tailEnd/>
          </a:ln>
        </p:spPr>
        <p:txBody>
          <a:bodyPr>
            <a:spAutoFit/>
          </a:bodyPr>
          <a:lstStyle/>
          <a:p>
            <a:pPr algn="l">
              <a:spcBef>
                <a:spcPct val="50000"/>
              </a:spcBef>
            </a:pPr>
            <a:r>
              <a:rPr lang="en-US" sz="1800">
                <a:solidFill>
                  <a:schemeClr val="tx1"/>
                </a:solidFill>
              </a:rPr>
              <a:t>Introduction</a:t>
            </a:r>
          </a:p>
        </p:txBody>
      </p:sp>
      <p:sp>
        <p:nvSpPr>
          <p:cNvPr id="26627" name="Rectangle 10"/>
          <p:cNvSpPr>
            <a:spLocks noGrp="1" noChangeArrowheads="1"/>
          </p:cNvSpPr>
          <p:nvPr>
            <p:ph type="title"/>
          </p:nvPr>
        </p:nvSpPr>
        <p:spPr/>
        <p:txBody>
          <a:bodyPr>
            <a:normAutofit/>
          </a:bodyPr>
          <a:lstStyle/>
          <a:p>
            <a:r>
              <a:rPr lang="en-US" sz="3600" b="1" dirty="0"/>
              <a:t>What Is Project Management?</a:t>
            </a:r>
          </a:p>
        </p:txBody>
      </p:sp>
      <p:sp>
        <p:nvSpPr>
          <p:cNvPr id="11275" name="Rectangle 11"/>
          <p:cNvSpPr>
            <a:spLocks noGrp="1" noChangeArrowheads="1"/>
          </p:cNvSpPr>
          <p:nvPr>
            <p:ph idx="1"/>
          </p:nvPr>
        </p:nvSpPr>
        <p:spPr>
          <a:xfrm>
            <a:off x="628650" y="1897062"/>
            <a:ext cx="8191822" cy="4351338"/>
          </a:xfrm>
        </p:spPr>
        <p:txBody>
          <a:bodyPr>
            <a:normAutofit/>
          </a:bodyPr>
          <a:lstStyle/>
          <a:p>
            <a:pPr>
              <a:spcBef>
                <a:spcPts val="1800"/>
              </a:spcBef>
              <a:spcAft>
                <a:spcPts val="1800"/>
              </a:spcAft>
            </a:pPr>
            <a:r>
              <a:rPr lang="en-US" sz="3200" dirty="0"/>
              <a:t>Project management is the application of knowledge, skills, tools, and techniques to project activities to meet project requirements.</a:t>
            </a:r>
          </a:p>
          <a:p>
            <a:pPr>
              <a:spcBef>
                <a:spcPts val="1800"/>
              </a:spcBef>
              <a:spcAft>
                <a:spcPts val="1800"/>
              </a:spcAft>
            </a:pPr>
            <a:r>
              <a:rPr lang="en-US" sz="3200" dirty="0"/>
              <a:t>It is accomplished through the application and integration of processes identified for executing projects effectively and efficiently.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75">
                                            <p:txEl>
                                              <p:pRg st="0" end="0"/>
                                            </p:txEl>
                                          </p:spTgt>
                                        </p:tgtEl>
                                        <p:attrNameLst>
                                          <p:attrName>style.visibility</p:attrName>
                                        </p:attrNameLst>
                                      </p:cBhvr>
                                      <p:to>
                                        <p:strVal val="visible"/>
                                      </p:to>
                                    </p:set>
                                    <p:animEffect transition="in" filter="blinds(horizontal)">
                                      <p:cBhvr>
                                        <p:cTn id="7" dur="500"/>
                                        <p:tgtEl>
                                          <p:spTgt spid="11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75">
                                            <p:txEl>
                                              <p:pRg st="1" end="1"/>
                                            </p:txEl>
                                          </p:spTgt>
                                        </p:tgtEl>
                                        <p:attrNameLst>
                                          <p:attrName>style.visibility</p:attrName>
                                        </p:attrNameLst>
                                      </p:cBhvr>
                                      <p:to>
                                        <p:strVal val="visible"/>
                                      </p:to>
                                    </p:set>
                                    <p:animEffect transition="in" filter="blinds(horizontal)">
                                      <p:cBhvr>
                                        <p:cTn id="12" dur="500"/>
                                        <p:tgtEl>
                                          <p:spTgt spid="112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1"/>
          <p:cNvSpPr>
            <a:spLocks noGrp="1" noChangeArrowheads="1"/>
          </p:cNvSpPr>
          <p:nvPr>
            <p:ph type="title"/>
          </p:nvPr>
        </p:nvSpPr>
        <p:spPr>
          <a:xfrm>
            <a:off x="539552" y="0"/>
            <a:ext cx="7886700" cy="1325563"/>
          </a:xfrm>
        </p:spPr>
        <p:txBody>
          <a:bodyPr/>
          <a:lstStyle/>
          <a:p>
            <a:r>
              <a:rPr lang="en-US" b="1" dirty="0"/>
              <a:t>What Is Project Management?</a:t>
            </a:r>
          </a:p>
        </p:txBody>
      </p:sp>
      <p:sp>
        <p:nvSpPr>
          <p:cNvPr id="12300" name="Rectangle 12"/>
          <p:cNvSpPr>
            <a:spLocks noGrp="1" noChangeArrowheads="1"/>
          </p:cNvSpPr>
          <p:nvPr>
            <p:ph idx="1"/>
          </p:nvPr>
        </p:nvSpPr>
        <p:spPr>
          <a:xfrm>
            <a:off x="539552" y="1124744"/>
            <a:ext cx="7886700" cy="4351338"/>
          </a:xfrm>
        </p:spPr>
        <p:txBody>
          <a:bodyPr>
            <a:noAutofit/>
          </a:bodyPr>
          <a:lstStyle/>
          <a:p>
            <a:pPr>
              <a:lnSpc>
                <a:spcPct val="90000"/>
              </a:lnSpc>
            </a:pPr>
            <a:r>
              <a:rPr lang="en-US" sz="2800" dirty="0"/>
              <a:t>It is the art of directing and coordinating human and material resources throughout the life of a project to achieve project objectives within specified constraints.</a:t>
            </a:r>
          </a:p>
          <a:p>
            <a:pPr>
              <a:lnSpc>
                <a:spcPct val="90000"/>
              </a:lnSpc>
            </a:pPr>
            <a:r>
              <a:rPr lang="en-US" sz="2800" dirty="0"/>
              <a:t>Balancing competing demands among:</a:t>
            </a:r>
          </a:p>
          <a:p>
            <a:pPr lvl="1">
              <a:lnSpc>
                <a:spcPct val="90000"/>
              </a:lnSpc>
            </a:pPr>
            <a:r>
              <a:rPr lang="en-US" sz="2400" dirty="0"/>
              <a:t>Scope, time, cost, risk and quality</a:t>
            </a:r>
          </a:p>
          <a:p>
            <a:pPr lvl="1">
              <a:lnSpc>
                <a:spcPct val="90000"/>
              </a:lnSpc>
            </a:pPr>
            <a:r>
              <a:rPr lang="en-US" sz="2400" dirty="0"/>
              <a:t>Stakeholders with different needs and expectations</a:t>
            </a:r>
          </a:p>
          <a:p>
            <a:pPr lvl="1">
              <a:lnSpc>
                <a:spcPct val="90000"/>
              </a:lnSpc>
            </a:pPr>
            <a:r>
              <a:rPr lang="en-US" sz="2400" dirty="0"/>
              <a:t>Identified requirements (needs) and </a:t>
            </a:r>
          </a:p>
          <a:p>
            <a:pPr lvl="1">
              <a:lnSpc>
                <a:spcPct val="90000"/>
              </a:lnSpc>
            </a:pPr>
            <a:r>
              <a:rPr lang="en-US" sz="2400" dirty="0"/>
              <a:t>Unidentified requirements (expectations, </a:t>
            </a:r>
            <a:r>
              <a:rPr lang="en-US" sz="2400" dirty="0">
                <a:solidFill>
                  <a:srgbClr val="FF0000"/>
                </a:solidFill>
              </a:rPr>
              <a:t>often not pay-for</a:t>
            </a:r>
            <a:r>
              <a:rPr lang="en-US" sz="2400" dirty="0"/>
              <a:t>)</a:t>
            </a:r>
          </a:p>
          <a:p>
            <a:pPr lvl="1">
              <a:lnSpc>
                <a:spcPct val="90000"/>
              </a:lnSpc>
            </a:pPr>
            <a:r>
              <a:rPr lang="en-US" sz="2400" dirty="0"/>
              <a:t>Setting up, maintaining and actively carrying out effective and collaborative communications</a:t>
            </a:r>
            <a:endParaRPr lang="en-US" sz="1600" dirty="0"/>
          </a:p>
          <a:p>
            <a:pPr>
              <a:lnSpc>
                <a:spcPct val="90000"/>
              </a:lnSpc>
              <a:spcBef>
                <a:spcPct val="0"/>
              </a:spcBef>
              <a:spcAft>
                <a:spcPct val="0"/>
              </a:spcAft>
              <a:buFont typeface="Wingdings" pitchFamily="2" charset="2"/>
              <a:buNone/>
            </a:pPr>
            <a:endParaRPr lang="en-US" sz="1600" dirty="0"/>
          </a:p>
          <a:p>
            <a:pPr>
              <a:lnSpc>
                <a:spcPct val="90000"/>
              </a:lnSpc>
              <a:spcBef>
                <a:spcPct val="0"/>
              </a:spcBef>
              <a:spcAft>
                <a:spcPct val="0"/>
              </a:spcAft>
              <a:buFont typeface="Wingdings" pitchFamily="2" charset="2"/>
              <a:buNone/>
            </a:pPr>
            <a:r>
              <a:rPr lang="en-US" sz="1600" dirty="0"/>
              <a:t>Note: Many of the processes are iterative in nature due to the existence of progressive elaboration throughout the project lifecycle</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300">
                                            <p:txEl>
                                              <p:pRg st="0" end="0"/>
                                            </p:txEl>
                                          </p:spTgt>
                                        </p:tgtEl>
                                        <p:attrNameLst>
                                          <p:attrName>style.visibility</p:attrName>
                                        </p:attrNameLst>
                                      </p:cBhvr>
                                      <p:to>
                                        <p:strVal val="visible"/>
                                      </p:to>
                                    </p:set>
                                    <p:animEffect transition="in" filter="blinds(horizontal)">
                                      <p:cBhvr>
                                        <p:cTn id="7" dur="500"/>
                                        <p:tgtEl>
                                          <p:spTgt spid="123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300">
                                            <p:txEl>
                                              <p:pRg st="1" end="1"/>
                                            </p:txEl>
                                          </p:spTgt>
                                        </p:tgtEl>
                                        <p:attrNameLst>
                                          <p:attrName>style.visibility</p:attrName>
                                        </p:attrNameLst>
                                      </p:cBhvr>
                                      <p:to>
                                        <p:strVal val="visible"/>
                                      </p:to>
                                    </p:set>
                                    <p:animEffect transition="in" filter="blinds(horizontal)">
                                      <p:cBhvr>
                                        <p:cTn id="12" dur="500"/>
                                        <p:tgtEl>
                                          <p:spTgt spid="12300">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2300">
                                            <p:txEl>
                                              <p:pRg st="2" end="2"/>
                                            </p:txEl>
                                          </p:spTgt>
                                        </p:tgtEl>
                                        <p:attrNameLst>
                                          <p:attrName>style.visibility</p:attrName>
                                        </p:attrNameLst>
                                      </p:cBhvr>
                                      <p:to>
                                        <p:strVal val="visible"/>
                                      </p:to>
                                    </p:set>
                                    <p:animEffect transition="in" filter="blinds(horizontal)">
                                      <p:cBhvr>
                                        <p:cTn id="15" dur="500"/>
                                        <p:tgtEl>
                                          <p:spTgt spid="12300">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2300">
                                            <p:txEl>
                                              <p:pRg st="3" end="3"/>
                                            </p:txEl>
                                          </p:spTgt>
                                        </p:tgtEl>
                                        <p:attrNameLst>
                                          <p:attrName>style.visibility</p:attrName>
                                        </p:attrNameLst>
                                      </p:cBhvr>
                                      <p:to>
                                        <p:strVal val="visible"/>
                                      </p:to>
                                    </p:set>
                                    <p:animEffect transition="in" filter="blinds(horizontal)">
                                      <p:cBhvr>
                                        <p:cTn id="18" dur="500"/>
                                        <p:tgtEl>
                                          <p:spTgt spid="12300">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2300">
                                            <p:txEl>
                                              <p:pRg st="4" end="4"/>
                                            </p:txEl>
                                          </p:spTgt>
                                        </p:tgtEl>
                                        <p:attrNameLst>
                                          <p:attrName>style.visibility</p:attrName>
                                        </p:attrNameLst>
                                      </p:cBhvr>
                                      <p:to>
                                        <p:strVal val="visible"/>
                                      </p:to>
                                    </p:set>
                                    <p:animEffect transition="in" filter="blinds(horizontal)">
                                      <p:cBhvr>
                                        <p:cTn id="21" dur="500"/>
                                        <p:tgtEl>
                                          <p:spTgt spid="12300">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2300">
                                            <p:txEl>
                                              <p:pRg st="5" end="5"/>
                                            </p:txEl>
                                          </p:spTgt>
                                        </p:tgtEl>
                                        <p:attrNameLst>
                                          <p:attrName>style.visibility</p:attrName>
                                        </p:attrNameLst>
                                      </p:cBhvr>
                                      <p:to>
                                        <p:strVal val="visible"/>
                                      </p:to>
                                    </p:set>
                                    <p:animEffect transition="in" filter="blinds(horizontal)">
                                      <p:cBhvr>
                                        <p:cTn id="24" dur="500"/>
                                        <p:tgtEl>
                                          <p:spTgt spid="12300">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2300">
                                            <p:txEl>
                                              <p:pRg st="6" end="6"/>
                                            </p:txEl>
                                          </p:spTgt>
                                        </p:tgtEl>
                                        <p:attrNameLst>
                                          <p:attrName>style.visibility</p:attrName>
                                        </p:attrNameLst>
                                      </p:cBhvr>
                                      <p:to>
                                        <p:strVal val="visible"/>
                                      </p:to>
                                    </p:set>
                                    <p:animEffect transition="in" filter="blinds(horizontal)">
                                      <p:cBhvr>
                                        <p:cTn id="27" dur="500"/>
                                        <p:tgtEl>
                                          <p:spTgt spid="1230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b="1" dirty="0"/>
              <a:t>Why Project Management?</a:t>
            </a:r>
          </a:p>
        </p:txBody>
      </p:sp>
      <p:sp>
        <p:nvSpPr>
          <p:cNvPr id="25603" name="Rectangle 3"/>
          <p:cNvSpPr>
            <a:spLocks noGrp="1" noChangeArrowheads="1"/>
          </p:cNvSpPr>
          <p:nvPr>
            <p:ph idx="1"/>
          </p:nvPr>
        </p:nvSpPr>
        <p:spPr>
          <a:xfrm>
            <a:off x="623172" y="1556792"/>
            <a:ext cx="8341315" cy="4351338"/>
          </a:xfrm>
        </p:spPr>
        <p:txBody>
          <a:bodyPr>
            <a:noAutofit/>
          </a:bodyPr>
          <a:lstStyle/>
          <a:p>
            <a:pPr marL="0" indent="0">
              <a:lnSpc>
                <a:spcPct val="120000"/>
              </a:lnSpc>
              <a:spcBef>
                <a:spcPts val="1200"/>
              </a:spcBef>
              <a:spcAft>
                <a:spcPts val="1200"/>
              </a:spcAft>
              <a:buNone/>
            </a:pPr>
            <a:r>
              <a:rPr lang="en-US" sz="2400" dirty="0"/>
              <a:t>Deploying Effective &amp; Efficient Project Management competency, enables an organization to:   </a:t>
            </a:r>
          </a:p>
          <a:p>
            <a:pPr>
              <a:lnSpc>
                <a:spcPct val="120000"/>
              </a:lnSpc>
              <a:spcBef>
                <a:spcPts val="1200"/>
              </a:spcBef>
              <a:spcAft>
                <a:spcPts val="1200"/>
              </a:spcAft>
            </a:pPr>
            <a:r>
              <a:rPr lang="en-US" sz="2400" dirty="0"/>
              <a:t>Accomplish business </a:t>
            </a:r>
            <a:r>
              <a:rPr lang="en-US" sz="2400" b="1" i="1" dirty="0">
                <a:solidFill>
                  <a:schemeClr val="tx2"/>
                </a:solidFill>
              </a:rPr>
              <a:t>goals </a:t>
            </a:r>
            <a:r>
              <a:rPr lang="en-US" sz="2400" dirty="0"/>
              <a:t>through project results</a:t>
            </a:r>
            <a:r>
              <a:rPr lang="en-US" sz="2400" dirty="0">
                <a:solidFill>
                  <a:schemeClr val="tx2"/>
                </a:solidFill>
              </a:rPr>
              <a:t>.</a:t>
            </a:r>
            <a:endParaRPr lang="en-US" sz="2400" dirty="0"/>
          </a:p>
          <a:p>
            <a:pPr>
              <a:lnSpc>
                <a:spcPct val="120000"/>
              </a:lnSpc>
              <a:spcBef>
                <a:spcPts val="1200"/>
              </a:spcBef>
              <a:spcAft>
                <a:spcPts val="1200"/>
              </a:spcAft>
            </a:pPr>
            <a:r>
              <a:rPr lang="en-US" sz="2400" dirty="0"/>
              <a:t>Achieve greater market </a:t>
            </a:r>
            <a:r>
              <a:rPr lang="en-US" sz="2400" b="1" i="1" dirty="0"/>
              <a:t>competitiveness</a:t>
            </a:r>
          </a:p>
          <a:p>
            <a:pPr>
              <a:lnSpc>
                <a:spcPct val="120000"/>
              </a:lnSpc>
              <a:spcBef>
                <a:spcPts val="1200"/>
              </a:spcBef>
              <a:spcAft>
                <a:spcPts val="1200"/>
              </a:spcAft>
            </a:pPr>
            <a:r>
              <a:rPr lang="en-US" sz="2400" b="1" i="1" dirty="0"/>
              <a:t>Sustain </a:t>
            </a:r>
            <a:r>
              <a:rPr lang="en-US" sz="2400" dirty="0"/>
              <a:t>the organization, through business environment changes. </a:t>
            </a:r>
          </a:p>
          <a:p>
            <a:pPr>
              <a:lnSpc>
                <a:spcPct val="120000"/>
              </a:lnSpc>
              <a:spcBef>
                <a:spcPts val="1200"/>
              </a:spcBef>
              <a:spcAft>
                <a:spcPts val="1200"/>
              </a:spcAft>
            </a:pPr>
            <a:r>
              <a:rPr lang="en-US" sz="2400" dirty="0"/>
              <a:t>Adjust plans to </a:t>
            </a:r>
            <a:r>
              <a:rPr lang="en-US" sz="2400" b="1" i="1" dirty="0"/>
              <a:t>respond</a:t>
            </a:r>
            <a:r>
              <a:rPr lang="en-US" sz="2400" dirty="0"/>
              <a:t> to the impact of such changes.   </a:t>
            </a:r>
          </a:p>
        </p:txBody>
      </p:sp>
      <p:sp>
        <p:nvSpPr>
          <p:cNvPr id="25604" name="Text Box 6"/>
          <p:cNvSpPr txBox="1">
            <a:spLocks noChangeArrowheads="1"/>
          </p:cNvSpPr>
          <p:nvPr/>
        </p:nvSpPr>
        <p:spPr bwMode="auto">
          <a:xfrm>
            <a:off x="304800" y="6248400"/>
            <a:ext cx="1447800" cy="366713"/>
          </a:xfrm>
          <a:prstGeom prst="rect">
            <a:avLst/>
          </a:prstGeom>
          <a:noFill/>
          <a:ln w="12700">
            <a:noFill/>
            <a:miter lim="800000"/>
            <a:headEnd/>
            <a:tailEnd/>
          </a:ln>
        </p:spPr>
        <p:txBody>
          <a:bodyPr>
            <a:spAutoFit/>
          </a:bodyPr>
          <a:lstStyle/>
          <a:p>
            <a:pPr algn="l">
              <a:spcBef>
                <a:spcPct val="50000"/>
              </a:spcBef>
            </a:pPr>
            <a:r>
              <a:rPr lang="en-US" sz="1800">
                <a:solidFill>
                  <a:schemeClr val="tx1"/>
                </a:solidFill>
              </a:rPr>
              <a:t>Introduction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188640"/>
            <a:ext cx="7498080" cy="1143000"/>
          </a:xfrm>
        </p:spPr>
        <p:txBody>
          <a:bodyPr>
            <a:normAutofit/>
          </a:bodyPr>
          <a:lstStyle/>
          <a:p>
            <a:pPr algn="ctr"/>
            <a:r>
              <a:rPr lang="en-US" b="1" dirty="0"/>
              <a:t>Advantages of Using Formal </a:t>
            </a:r>
            <a:br>
              <a:rPr lang="en-US" b="1" dirty="0"/>
            </a:br>
            <a:r>
              <a:rPr lang="en-US" b="1" dirty="0"/>
              <a:t>Project Management</a:t>
            </a:r>
          </a:p>
        </p:txBody>
      </p:sp>
      <p:sp>
        <p:nvSpPr>
          <p:cNvPr id="4" name="Rectangle 3"/>
          <p:cNvSpPr txBox="1">
            <a:spLocks noChangeArrowheads="1"/>
          </p:cNvSpPr>
          <p:nvPr/>
        </p:nvSpPr>
        <p:spPr>
          <a:xfrm>
            <a:off x="950912" y="1602258"/>
            <a:ext cx="8229600" cy="4491038"/>
          </a:xfrm>
          <a:prstGeom prst="rect">
            <a:avLst/>
          </a:prstGeom>
        </p:spPr>
        <p:txBody>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fontAlgn="auto">
              <a:lnSpc>
                <a:spcPct val="90000"/>
              </a:lnSpc>
              <a:spcAft>
                <a:spcPts val="0"/>
              </a:spcAft>
            </a:pPr>
            <a:r>
              <a:rPr lang="en-US"/>
              <a:t>Better control of financial, physical, and human resources</a:t>
            </a:r>
          </a:p>
          <a:p>
            <a:pPr fontAlgn="auto">
              <a:lnSpc>
                <a:spcPct val="90000"/>
              </a:lnSpc>
              <a:spcAft>
                <a:spcPts val="0"/>
              </a:spcAft>
            </a:pPr>
            <a:r>
              <a:rPr lang="en-US"/>
              <a:t>Improved customer relations</a:t>
            </a:r>
          </a:p>
          <a:p>
            <a:pPr fontAlgn="auto">
              <a:lnSpc>
                <a:spcPct val="90000"/>
              </a:lnSpc>
              <a:spcAft>
                <a:spcPts val="0"/>
              </a:spcAft>
            </a:pPr>
            <a:r>
              <a:rPr lang="en-US"/>
              <a:t>Shorter development times</a:t>
            </a:r>
          </a:p>
          <a:p>
            <a:pPr fontAlgn="auto">
              <a:lnSpc>
                <a:spcPct val="90000"/>
              </a:lnSpc>
              <a:spcAft>
                <a:spcPts val="0"/>
              </a:spcAft>
            </a:pPr>
            <a:r>
              <a:rPr lang="en-US"/>
              <a:t>Lower costs</a:t>
            </a:r>
          </a:p>
          <a:p>
            <a:pPr fontAlgn="auto">
              <a:lnSpc>
                <a:spcPct val="90000"/>
              </a:lnSpc>
              <a:spcAft>
                <a:spcPts val="0"/>
              </a:spcAft>
            </a:pPr>
            <a:r>
              <a:rPr lang="en-US"/>
              <a:t>Higher quality and increased reliability</a:t>
            </a:r>
          </a:p>
          <a:p>
            <a:pPr fontAlgn="auto">
              <a:lnSpc>
                <a:spcPct val="90000"/>
              </a:lnSpc>
              <a:spcAft>
                <a:spcPts val="0"/>
              </a:spcAft>
            </a:pPr>
            <a:r>
              <a:rPr lang="en-US"/>
              <a:t>Higher profit margins</a:t>
            </a:r>
          </a:p>
          <a:p>
            <a:pPr fontAlgn="auto">
              <a:lnSpc>
                <a:spcPct val="90000"/>
              </a:lnSpc>
              <a:spcAft>
                <a:spcPts val="0"/>
              </a:spcAft>
            </a:pPr>
            <a:r>
              <a:rPr lang="en-US"/>
              <a:t>Improved productivity</a:t>
            </a:r>
          </a:p>
          <a:p>
            <a:pPr fontAlgn="auto">
              <a:lnSpc>
                <a:spcPct val="90000"/>
              </a:lnSpc>
              <a:spcAft>
                <a:spcPts val="0"/>
              </a:spcAft>
            </a:pPr>
            <a:r>
              <a:rPr lang="en-US"/>
              <a:t>Better internal coordination</a:t>
            </a:r>
          </a:p>
          <a:p>
            <a:pPr fontAlgn="auto">
              <a:lnSpc>
                <a:spcPct val="90000"/>
              </a:lnSpc>
              <a:spcAft>
                <a:spcPts val="0"/>
              </a:spcAft>
            </a:pPr>
            <a:r>
              <a:rPr lang="en-US"/>
              <a:t>Higher worker morale</a:t>
            </a:r>
            <a:endParaRPr lang="en-US" dirty="0"/>
          </a:p>
        </p:txBody>
      </p:sp>
    </p:spTree>
    <p:extLst>
      <p:ext uri="{BB962C8B-B14F-4D97-AF65-F5344CB8AC3E}">
        <p14:creationId xmlns:p14="http://schemas.microsoft.com/office/powerpoint/2010/main" val="1443979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8" name="Line 17"/>
          <p:cNvSpPr>
            <a:spLocks noChangeShapeType="1"/>
          </p:cNvSpPr>
          <p:nvPr/>
        </p:nvSpPr>
        <p:spPr bwMode="auto">
          <a:xfrm flipH="1">
            <a:off x="6532248" y="3613603"/>
            <a:ext cx="632040" cy="289378"/>
          </a:xfrm>
          <a:prstGeom prst="line">
            <a:avLst/>
          </a:prstGeom>
          <a:noFill/>
          <a:ln w="38100">
            <a:solidFill>
              <a:schemeClr val="tx1"/>
            </a:solidFill>
            <a:round/>
            <a:headEnd/>
            <a:tailEnd type="triangle" w="med" len="med"/>
          </a:ln>
        </p:spPr>
        <p:txBody>
          <a:bodyPr wrap="none" anchor="ctr"/>
          <a:lstStyle/>
          <a:p>
            <a:endParaRPr lang="en-CA"/>
          </a:p>
        </p:txBody>
      </p:sp>
      <p:sp>
        <p:nvSpPr>
          <p:cNvPr id="28674" name="Rectangle 3"/>
          <p:cNvSpPr>
            <a:spLocks noGrp="1" noChangeArrowheads="1"/>
          </p:cNvSpPr>
          <p:nvPr>
            <p:ph type="title"/>
          </p:nvPr>
        </p:nvSpPr>
        <p:spPr>
          <a:xfrm>
            <a:off x="1435608" y="-171400"/>
            <a:ext cx="7498080" cy="1143000"/>
          </a:xfrm>
          <a:noFill/>
        </p:spPr>
        <p:txBody>
          <a:bodyPr/>
          <a:lstStyle/>
          <a:p>
            <a:pPr algn="ctr"/>
            <a:r>
              <a:rPr lang="en-US" b="1" dirty="0"/>
              <a:t>Project Management Overview</a:t>
            </a:r>
          </a:p>
        </p:txBody>
      </p:sp>
      <p:sp>
        <p:nvSpPr>
          <p:cNvPr id="28675" name="Oval 4"/>
          <p:cNvSpPr>
            <a:spLocks noChangeArrowheads="1"/>
          </p:cNvSpPr>
          <p:nvPr/>
        </p:nvSpPr>
        <p:spPr bwMode="auto">
          <a:xfrm>
            <a:off x="2786063" y="1352550"/>
            <a:ext cx="2990850" cy="2828925"/>
          </a:xfrm>
          <a:prstGeom prst="ellipse">
            <a:avLst/>
          </a:prstGeom>
          <a:solidFill>
            <a:schemeClr val="accent5">
              <a:lumMod val="20000"/>
              <a:lumOff val="80000"/>
            </a:schemeClr>
          </a:solidFill>
          <a:ln w="76200">
            <a:solidFill>
              <a:schemeClr val="accent2"/>
            </a:solidFill>
            <a:round/>
            <a:headEnd/>
            <a:tailEnd/>
          </a:ln>
        </p:spPr>
        <p:txBody>
          <a:bodyPr wrap="none" anchor="ctr"/>
          <a:lstStyle/>
          <a:p>
            <a:endParaRPr lang="en-CA"/>
          </a:p>
        </p:txBody>
      </p:sp>
      <p:sp>
        <p:nvSpPr>
          <p:cNvPr id="28676" name="Oval 5"/>
          <p:cNvSpPr>
            <a:spLocks noChangeArrowheads="1"/>
          </p:cNvSpPr>
          <p:nvPr/>
        </p:nvSpPr>
        <p:spPr bwMode="auto">
          <a:xfrm>
            <a:off x="4010025" y="3324225"/>
            <a:ext cx="2828925" cy="2771775"/>
          </a:xfrm>
          <a:prstGeom prst="ellipse">
            <a:avLst/>
          </a:prstGeom>
          <a:solidFill>
            <a:schemeClr val="accent4">
              <a:lumMod val="40000"/>
              <a:lumOff val="60000"/>
            </a:schemeClr>
          </a:solidFill>
          <a:ln w="76200">
            <a:solidFill>
              <a:srgbClr val="008000"/>
            </a:solidFill>
            <a:round/>
            <a:headEnd/>
            <a:tailEnd/>
          </a:ln>
        </p:spPr>
        <p:txBody>
          <a:bodyPr wrap="none" anchor="ctr"/>
          <a:lstStyle/>
          <a:p>
            <a:endParaRPr lang="en-CA"/>
          </a:p>
        </p:txBody>
      </p:sp>
      <p:sp>
        <p:nvSpPr>
          <p:cNvPr id="28677" name="Oval 6"/>
          <p:cNvSpPr>
            <a:spLocks noChangeArrowheads="1"/>
          </p:cNvSpPr>
          <p:nvPr/>
        </p:nvSpPr>
        <p:spPr bwMode="auto">
          <a:xfrm>
            <a:off x="1597025" y="3324225"/>
            <a:ext cx="2747963" cy="2771775"/>
          </a:xfrm>
          <a:prstGeom prst="ellipse">
            <a:avLst/>
          </a:prstGeom>
          <a:solidFill>
            <a:schemeClr val="accent2">
              <a:lumMod val="60000"/>
              <a:lumOff val="40000"/>
            </a:schemeClr>
          </a:solidFill>
          <a:ln w="76200">
            <a:solidFill>
              <a:schemeClr val="folHlink"/>
            </a:solidFill>
            <a:round/>
            <a:headEnd/>
            <a:tailEnd/>
          </a:ln>
        </p:spPr>
        <p:txBody>
          <a:bodyPr wrap="none" anchor="ctr"/>
          <a:lstStyle/>
          <a:p>
            <a:endParaRPr lang="en-CA"/>
          </a:p>
        </p:txBody>
      </p:sp>
      <p:sp>
        <p:nvSpPr>
          <p:cNvPr id="28678" name="Text Box 7"/>
          <p:cNvSpPr txBox="1">
            <a:spLocks noChangeArrowheads="1"/>
          </p:cNvSpPr>
          <p:nvPr/>
        </p:nvSpPr>
        <p:spPr bwMode="auto">
          <a:xfrm>
            <a:off x="3047479" y="1876425"/>
            <a:ext cx="2460625" cy="1311275"/>
          </a:xfrm>
          <a:prstGeom prst="rect">
            <a:avLst/>
          </a:prstGeom>
          <a:noFill/>
          <a:ln w="12700">
            <a:noFill/>
            <a:miter lim="800000"/>
            <a:headEnd/>
            <a:tailEnd/>
          </a:ln>
        </p:spPr>
        <p:txBody>
          <a:bodyPr wrap="none">
            <a:spAutoFit/>
          </a:bodyPr>
          <a:lstStyle/>
          <a:p>
            <a:r>
              <a:rPr lang="en-US" sz="2000" b="1" dirty="0">
                <a:solidFill>
                  <a:schemeClr val="tx1"/>
                </a:solidFill>
              </a:rPr>
              <a:t>Generally Accepted</a:t>
            </a:r>
          </a:p>
          <a:p>
            <a:r>
              <a:rPr lang="en-US" sz="2000" b="1" dirty="0">
                <a:solidFill>
                  <a:schemeClr val="tx1"/>
                </a:solidFill>
              </a:rPr>
              <a:t>Project Management</a:t>
            </a:r>
            <a:endParaRPr lang="en-US" sz="2000" dirty="0">
              <a:solidFill>
                <a:schemeClr val="tx1"/>
              </a:solidFill>
            </a:endParaRPr>
          </a:p>
          <a:p>
            <a:r>
              <a:rPr lang="en-US" sz="2000" dirty="0">
                <a:solidFill>
                  <a:schemeClr val="tx1"/>
                </a:solidFill>
              </a:rPr>
              <a:t>Knowledge and</a:t>
            </a:r>
          </a:p>
          <a:p>
            <a:r>
              <a:rPr lang="en-US" sz="2000" dirty="0">
                <a:solidFill>
                  <a:schemeClr val="tx1"/>
                </a:solidFill>
              </a:rPr>
              <a:t>Practice</a:t>
            </a:r>
          </a:p>
        </p:txBody>
      </p:sp>
      <p:sp>
        <p:nvSpPr>
          <p:cNvPr id="28679" name="Text Box 8"/>
          <p:cNvSpPr txBox="1">
            <a:spLocks noChangeArrowheads="1"/>
          </p:cNvSpPr>
          <p:nvPr/>
        </p:nvSpPr>
        <p:spPr bwMode="auto">
          <a:xfrm>
            <a:off x="1608014" y="4343400"/>
            <a:ext cx="2747962" cy="1006475"/>
          </a:xfrm>
          <a:prstGeom prst="rect">
            <a:avLst/>
          </a:prstGeom>
          <a:noFill/>
          <a:ln w="12700">
            <a:noFill/>
            <a:miter lim="800000"/>
            <a:headEnd/>
            <a:tailEnd/>
          </a:ln>
        </p:spPr>
        <p:txBody>
          <a:bodyPr>
            <a:spAutoFit/>
          </a:bodyPr>
          <a:lstStyle/>
          <a:p>
            <a:r>
              <a:rPr lang="en-US" sz="2000" b="1" dirty="0">
                <a:solidFill>
                  <a:schemeClr val="tx1"/>
                </a:solidFill>
              </a:rPr>
              <a:t>General Management</a:t>
            </a:r>
            <a:endParaRPr lang="en-US" sz="2000" dirty="0">
              <a:solidFill>
                <a:schemeClr val="tx1"/>
              </a:solidFill>
            </a:endParaRPr>
          </a:p>
          <a:p>
            <a:r>
              <a:rPr lang="en-US" sz="2000" dirty="0">
                <a:solidFill>
                  <a:schemeClr val="tx1"/>
                </a:solidFill>
              </a:rPr>
              <a:t>Knowledge and</a:t>
            </a:r>
          </a:p>
          <a:p>
            <a:r>
              <a:rPr lang="en-US" sz="2000" dirty="0">
                <a:solidFill>
                  <a:schemeClr val="tx1"/>
                </a:solidFill>
              </a:rPr>
              <a:t>Practice</a:t>
            </a:r>
          </a:p>
        </p:txBody>
      </p:sp>
      <p:sp>
        <p:nvSpPr>
          <p:cNvPr id="28680" name="Text Box 9"/>
          <p:cNvSpPr txBox="1">
            <a:spLocks noChangeArrowheads="1"/>
          </p:cNvSpPr>
          <p:nvPr/>
        </p:nvSpPr>
        <p:spPr bwMode="auto">
          <a:xfrm>
            <a:off x="4427984" y="4293096"/>
            <a:ext cx="2119313" cy="1006475"/>
          </a:xfrm>
          <a:prstGeom prst="rect">
            <a:avLst/>
          </a:prstGeom>
          <a:noFill/>
          <a:ln w="12700">
            <a:noFill/>
            <a:miter lim="800000"/>
            <a:headEnd/>
            <a:tailEnd/>
          </a:ln>
        </p:spPr>
        <p:txBody>
          <a:bodyPr>
            <a:spAutoFit/>
          </a:bodyPr>
          <a:lstStyle/>
          <a:p>
            <a:r>
              <a:rPr lang="en-US" sz="2000" b="1" dirty="0">
                <a:solidFill>
                  <a:schemeClr val="tx1"/>
                </a:solidFill>
              </a:rPr>
              <a:t>Application Area</a:t>
            </a:r>
            <a:endParaRPr lang="en-US" sz="2000" dirty="0">
              <a:solidFill>
                <a:schemeClr val="tx1"/>
              </a:solidFill>
            </a:endParaRPr>
          </a:p>
          <a:p>
            <a:r>
              <a:rPr lang="en-US" sz="2000" dirty="0">
                <a:solidFill>
                  <a:schemeClr val="tx1"/>
                </a:solidFill>
              </a:rPr>
              <a:t>Knowledge and</a:t>
            </a:r>
          </a:p>
          <a:p>
            <a:r>
              <a:rPr lang="en-US" sz="2000" dirty="0">
                <a:solidFill>
                  <a:schemeClr val="tx1"/>
                </a:solidFill>
              </a:rPr>
              <a:t>Practice</a:t>
            </a:r>
          </a:p>
        </p:txBody>
      </p:sp>
      <p:sp>
        <p:nvSpPr>
          <p:cNvPr id="28681" name="Text Box 10"/>
          <p:cNvSpPr txBox="1">
            <a:spLocks noChangeArrowheads="1"/>
          </p:cNvSpPr>
          <p:nvPr/>
        </p:nvSpPr>
        <p:spPr bwMode="auto">
          <a:xfrm>
            <a:off x="6392006" y="1197352"/>
            <a:ext cx="2787943" cy="1754326"/>
          </a:xfrm>
          <a:prstGeom prst="rect">
            <a:avLst/>
          </a:prstGeom>
          <a:noFill/>
          <a:ln w="12700">
            <a:noFill/>
            <a:miter lim="800000"/>
            <a:headEnd/>
            <a:tailEnd/>
          </a:ln>
        </p:spPr>
        <p:txBody>
          <a:bodyPr wrap="none">
            <a:spAutoFit/>
          </a:bodyPr>
          <a:lstStyle/>
          <a:p>
            <a:pPr algn="l"/>
            <a:r>
              <a:rPr lang="en-US" sz="1800" b="1" i="1" dirty="0">
                <a:solidFill>
                  <a:schemeClr val="tx1"/>
                </a:solidFill>
              </a:rPr>
              <a:t>A Guide to the </a:t>
            </a:r>
          </a:p>
          <a:p>
            <a:pPr algn="l"/>
            <a:r>
              <a:rPr lang="en-US" sz="1800" b="1" i="1" dirty="0">
                <a:solidFill>
                  <a:schemeClr val="tx1"/>
                </a:solidFill>
              </a:rPr>
              <a:t>Project Management</a:t>
            </a:r>
          </a:p>
          <a:p>
            <a:pPr algn="l"/>
            <a:r>
              <a:rPr lang="en-US" sz="1800" b="1" i="1" dirty="0">
                <a:solidFill>
                  <a:schemeClr val="tx1"/>
                </a:solidFill>
              </a:rPr>
              <a:t>Body of Knowledge</a:t>
            </a:r>
          </a:p>
          <a:p>
            <a:pPr algn="l"/>
            <a:r>
              <a:rPr lang="en-US" sz="1800" b="1" i="1" dirty="0">
                <a:solidFill>
                  <a:schemeClr val="tx1"/>
                </a:solidFill>
              </a:rPr>
              <a:t>(PMBOK® Guide)- Sixth</a:t>
            </a:r>
          </a:p>
          <a:p>
            <a:pPr algn="l"/>
            <a:r>
              <a:rPr lang="en-US" sz="1800" b="1" i="1" dirty="0">
                <a:solidFill>
                  <a:schemeClr val="tx1"/>
                </a:solidFill>
              </a:rPr>
              <a:t>Edition, Project </a:t>
            </a:r>
          </a:p>
          <a:p>
            <a:pPr algn="l"/>
            <a:r>
              <a:rPr lang="en-US" sz="1800" b="1" i="1" dirty="0">
                <a:solidFill>
                  <a:schemeClr val="tx1"/>
                </a:solidFill>
              </a:rPr>
              <a:t>Management Institute Inc.,</a:t>
            </a:r>
          </a:p>
        </p:txBody>
      </p:sp>
      <p:sp>
        <p:nvSpPr>
          <p:cNvPr id="28682" name="Line 11"/>
          <p:cNvSpPr>
            <a:spLocks noChangeShapeType="1"/>
          </p:cNvSpPr>
          <p:nvPr/>
        </p:nvSpPr>
        <p:spPr bwMode="auto">
          <a:xfrm flipH="1">
            <a:off x="5776913" y="1876425"/>
            <a:ext cx="669925" cy="274638"/>
          </a:xfrm>
          <a:prstGeom prst="line">
            <a:avLst/>
          </a:prstGeom>
          <a:noFill/>
          <a:ln w="38100">
            <a:solidFill>
              <a:schemeClr val="tx1"/>
            </a:solidFill>
            <a:round/>
            <a:headEnd/>
            <a:tailEnd type="triangle" w="med" len="med"/>
          </a:ln>
        </p:spPr>
        <p:txBody>
          <a:bodyPr wrap="none" anchor="ctr"/>
          <a:lstStyle/>
          <a:p>
            <a:endParaRPr lang="en-CA"/>
          </a:p>
        </p:txBody>
      </p:sp>
      <p:sp>
        <p:nvSpPr>
          <p:cNvPr id="28683" name="Text Box 12"/>
          <p:cNvSpPr txBox="1">
            <a:spLocks noChangeArrowheads="1"/>
          </p:cNvSpPr>
          <p:nvPr/>
        </p:nvSpPr>
        <p:spPr bwMode="auto">
          <a:xfrm>
            <a:off x="158750" y="5089525"/>
            <a:ext cx="1665841" cy="1015663"/>
          </a:xfrm>
          <a:prstGeom prst="rect">
            <a:avLst/>
          </a:prstGeom>
          <a:noFill/>
          <a:ln w="12700">
            <a:noFill/>
            <a:miter lim="800000"/>
            <a:headEnd/>
            <a:tailEnd/>
          </a:ln>
        </p:spPr>
        <p:txBody>
          <a:bodyPr wrap="none">
            <a:spAutoFit/>
          </a:bodyPr>
          <a:lstStyle/>
          <a:p>
            <a:pPr algn="l"/>
            <a:r>
              <a:rPr lang="en-US" sz="2000" b="1" i="1" dirty="0">
                <a:solidFill>
                  <a:schemeClr val="tx1"/>
                </a:solidFill>
              </a:rPr>
              <a:t>Operations</a:t>
            </a:r>
          </a:p>
          <a:p>
            <a:pPr algn="l"/>
            <a:r>
              <a:rPr lang="en-US" sz="2000" b="1" i="1" dirty="0">
                <a:solidFill>
                  <a:schemeClr val="tx1"/>
                </a:solidFill>
              </a:rPr>
              <a:t>of an ongoing</a:t>
            </a:r>
          </a:p>
          <a:p>
            <a:pPr algn="l"/>
            <a:r>
              <a:rPr lang="en-US" sz="2000" b="1" i="1" dirty="0">
                <a:solidFill>
                  <a:schemeClr val="tx1"/>
                </a:solidFill>
              </a:rPr>
              <a:t>enterprise</a:t>
            </a:r>
          </a:p>
        </p:txBody>
      </p:sp>
      <p:sp>
        <p:nvSpPr>
          <p:cNvPr id="28684" name="Line 13"/>
          <p:cNvSpPr>
            <a:spLocks noChangeShapeType="1"/>
          </p:cNvSpPr>
          <p:nvPr/>
        </p:nvSpPr>
        <p:spPr bwMode="auto">
          <a:xfrm flipV="1">
            <a:off x="1298575" y="5597525"/>
            <a:ext cx="669925" cy="414338"/>
          </a:xfrm>
          <a:prstGeom prst="line">
            <a:avLst/>
          </a:prstGeom>
          <a:noFill/>
          <a:ln w="38100">
            <a:solidFill>
              <a:schemeClr val="tx1"/>
            </a:solidFill>
            <a:round/>
            <a:headEnd/>
            <a:tailEnd type="triangle" w="med" len="med"/>
          </a:ln>
        </p:spPr>
        <p:txBody>
          <a:bodyPr wrap="none" anchor="ctr"/>
          <a:lstStyle/>
          <a:p>
            <a:endParaRPr lang="en-CA"/>
          </a:p>
        </p:txBody>
      </p:sp>
      <p:sp>
        <p:nvSpPr>
          <p:cNvPr id="28685" name="Text Box 14"/>
          <p:cNvSpPr txBox="1">
            <a:spLocks noChangeArrowheads="1"/>
          </p:cNvSpPr>
          <p:nvPr/>
        </p:nvSpPr>
        <p:spPr bwMode="auto">
          <a:xfrm>
            <a:off x="158749" y="1352550"/>
            <a:ext cx="2627313" cy="1323439"/>
          </a:xfrm>
          <a:prstGeom prst="rect">
            <a:avLst/>
          </a:prstGeom>
          <a:noFill/>
          <a:ln w="12700">
            <a:noFill/>
            <a:miter lim="800000"/>
            <a:headEnd/>
            <a:tailEnd/>
          </a:ln>
        </p:spPr>
        <p:txBody>
          <a:bodyPr wrap="square">
            <a:spAutoFit/>
          </a:bodyPr>
          <a:lstStyle/>
          <a:p>
            <a:pPr algn="l"/>
            <a:r>
              <a:rPr lang="en-US" sz="2000" b="1" i="1" dirty="0">
                <a:solidFill>
                  <a:schemeClr val="tx1"/>
                </a:solidFill>
              </a:rPr>
              <a:t>Organizational behavior,</a:t>
            </a:r>
          </a:p>
          <a:p>
            <a:pPr algn="l"/>
            <a:r>
              <a:rPr lang="en-US" sz="2000" b="1" i="1" dirty="0">
                <a:solidFill>
                  <a:schemeClr val="tx1"/>
                </a:solidFill>
              </a:rPr>
              <a:t>financial forecasting,</a:t>
            </a:r>
          </a:p>
          <a:p>
            <a:pPr algn="l"/>
            <a:r>
              <a:rPr lang="en-US" sz="2000" b="1" i="1" dirty="0">
                <a:solidFill>
                  <a:schemeClr val="tx1"/>
                </a:solidFill>
              </a:rPr>
              <a:t>planning</a:t>
            </a:r>
          </a:p>
        </p:txBody>
      </p:sp>
      <p:sp>
        <p:nvSpPr>
          <p:cNvPr id="28686" name="Line 15"/>
          <p:cNvSpPr>
            <a:spLocks noChangeShapeType="1"/>
          </p:cNvSpPr>
          <p:nvPr/>
        </p:nvSpPr>
        <p:spPr bwMode="auto">
          <a:xfrm>
            <a:off x="1536482" y="2675989"/>
            <a:ext cx="1885950" cy="1206500"/>
          </a:xfrm>
          <a:prstGeom prst="line">
            <a:avLst/>
          </a:prstGeom>
          <a:noFill/>
          <a:ln w="57150">
            <a:solidFill>
              <a:schemeClr val="tx1"/>
            </a:solidFill>
            <a:round/>
            <a:headEnd/>
            <a:tailEnd type="triangle" w="med" len="med"/>
          </a:ln>
        </p:spPr>
        <p:txBody>
          <a:bodyPr wrap="none" anchor="ctr"/>
          <a:lstStyle/>
          <a:p>
            <a:endParaRPr lang="en-CA"/>
          </a:p>
        </p:txBody>
      </p:sp>
      <p:sp>
        <p:nvSpPr>
          <p:cNvPr id="28687" name="Text Box 16"/>
          <p:cNvSpPr txBox="1">
            <a:spLocks noChangeArrowheads="1"/>
          </p:cNvSpPr>
          <p:nvPr/>
        </p:nvSpPr>
        <p:spPr bwMode="auto">
          <a:xfrm>
            <a:off x="6890842" y="3613603"/>
            <a:ext cx="2390398" cy="923330"/>
          </a:xfrm>
          <a:prstGeom prst="rect">
            <a:avLst/>
          </a:prstGeom>
          <a:noFill/>
          <a:ln w="12700">
            <a:noFill/>
            <a:miter lim="800000"/>
            <a:headEnd/>
            <a:tailEnd/>
          </a:ln>
        </p:spPr>
        <p:txBody>
          <a:bodyPr wrap="none">
            <a:spAutoFit/>
          </a:bodyPr>
          <a:lstStyle/>
          <a:p>
            <a:pPr algn="l"/>
            <a:r>
              <a:rPr lang="en-US" sz="1800" b="1" i="1" dirty="0">
                <a:solidFill>
                  <a:schemeClr val="tx1"/>
                </a:solidFill>
              </a:rPr>
              <a:t>Technical elements,</a:t>
            </a:r>
          </a:p>
          <a:p>
            <a:pPr algn="l"/>
            <a:r>
              <a:rPr lang="en-US" sz="1800" b="1" i="1" dirty="0">
                <a:solidFill>
                  <a:schemeClr val="tx1"/>
                </a:solidFill>
              </a:rPr>
              <a:t>Management elements,</a:t>
            </a:r>
          </a:p>
          <a:p>
            <a:pPr algn="l"/>
            <a:r>
              <a:rPr lang="en-US" sz="1800" b="1" i="1" dirty="0">
                <a:solidFill>
                  <a:schemeClr val="tx1"/>
                </a:solidFill>
              </a:rPr>
              <a:t>Industry groups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75656" y="1052736"/>
            <a:ext cx="6984776" cy="4016484"/>
          </a:xfrm>
          <a:prstGeom prst="rect">
            <a:avLst/>
          </a:prstGeom>
        </p:spPr>
        <p:txBody>
          <a:bodyPr wrap="square">
            <a:spAutoFit/>
          </a:bodyPr>
          <a:lstStyle/>
          <a:p>
            <a:pPr marL="0" marR="0" algn="ctr">
              <a:lnSpc>
                <a:spcPct val="115000"/>
              </a:lnSpc>
              <a:spcBef>
                <a:spcPts val="0"/>
              </a:spcBef>
              <a:spcAft>
                <a:spcPts val="1000"/>
              </a:spcAft>
            </a:pPr>
            <a:r>
              <a:rPr lang="en-US" sz="3200" dirty="0">
                <a:solidFill>
                  <a:schemeClr val="tx1"/>
                </a:solidFill>
                <a:latin typeface="Calibri"/>
                <a:ea typeface="Calibri"/>
                <a:cs typeface="Times New Roman"/>
              </a:rPr>
              <a:t>The contents of this lesson are based on:</a:t>
            </a:r>
            <a:endParaRPr lang="en-US" dirty="0">
              <a:solidFill>
                <a:schemeClr val="tx1"/>
              </a:solidFill>
              <a:latin typeface="Calibri"/>
              <a:ea typeface="Calibri"/>
              <a:cs typeface="Times New Roman"/>
            </a:endParaRPr>
          </a:p>
          <a:p>
            <a:pPr marL="0" marR="0" algn="ctr">
              <a:lnSpc>
                <a:spcPct val="115000"/>
              </a:lnSpc>
              <a:spcBef>
                <a:spcPts val="0"/>
              </a:spcBef>
              <a:spcAft>
                <a:spcPts val="1000"/>
              </a:spcAft>
            </a:pPr>
            <a:r>
              <a:rPr lang="en-US" sz="3200" b="1" i="1" dirty="0">
                <a:solidFill>
                  <a:schemeClr val="tx1"/>
                </a:solidFill>
                <a:latin typeface="Calibri"/>
                <a:ea typeface="Calibri"/>
                <a:cs typeface="Times New Roman"/>
              </a:rPr>
              <a:t>A Guide to Project Management Body of Knowledge (PMBOK® Guide)                   Sixth Edition</a:t>
            </a:r>
            <a:endParaRPr lang="en-US" dirty="0">
              <a:solidFill>
                <a:schemeClr val="tx1"/>
              </a:solidFill>
              <a:latin typeface="Calibri"/>
              <a:ea typeface="Calibri"/>
              <a:cs typeface="Times New Roman"/>
            </a:endParaRPr>
          </a:p>
          <a:p>
            <a:pPr marL="0" marR="0" algn="ctr">
              <a:lnSpc>
                <a:spcPct val="115000"/>
              </a:lnSpc>
              <a:spcBef>
                <a:spcPts val="0"/>
              </a:spcBef>
              <a:spcAft>
                <a:spcPts val="1000"/>
              </a:spcAft>
            </a:pPr>
            <a:r>
              <a:rPr lang="en-US" sz="3200" dirty="0">
                <a:solidFill>
                  <a:schemeClr val="tx1"/>
                </a:solidFill>
                <a:latin typeface="Calibri"/>
                <a:ea typeface="Calibri"/>
                <a:cs typeface="Times New Roman"/>
              </a:rPr>
              <a:t>Published and Owned by</a:t>
            </a:r>
            <a:endParaRPr lang="en-US" dirty="0">
              <a:solidFill>
                <a:schemeClr val="tx1"/>
              </a:solidFill>
              <a:latin typeface="Calibri"/>
              <a:ea typeface="Calibri"/>
              <a:cs typeface="Times New Roman"/>
            </a:endParaRPr>
          </a:p>
          <a:p>
            <a:pPr marL="0" marR="0" algn="ctr">
              <a:lnSpc>
                <a:spcPct val="115000"/>
              </a:lnSpc>
              <a:spcBef>
                <a:spcPts val="0"/>
              </a:spcBef>
              <a:spcAft>
                <a:spcPts val="1000"/>
              </a:spcAft>
            </a:pPr>
            <a:r>
              <a:rPr lang="en-US" sz="3200" dirty="0">
                <a:solidFill>
                  <a:schemeClr val="tx1"/>
                </a:solidFill>
                <a:latin typeface="Calibri"/>
                <a:ea typeface="Calibri"/>
                <a:cs typeface="Times New Roman"/>
              </a:rPr>
              <a:t>Project Management Institute, PMI</a:t>
            </a:r>
            <a:r>
              <a:rPr lang="en-US" sz="3200" dirty="0">
                <a:solidFill>
                  <a:schemeClr val="tx1"/>
                </a:solidFill>
                <a:latin typeface="Calibri"/>
                <a:ea typeface="Calibri"/>
                <a:cs typeface="Calibri"/>
              </a:rPr>
              <a:t>®</a:t>
            </a:r>
            <a:endParaRPr lang="en-US" dirty="0">
              <a:solidFill>
                <a:schemeClr val="tx1"/>
              </a:solidFill>
              <a:effectLst/>
              <a:latin typeface="Calibri"/>
              <a:ea typeface="Calibri"/>
              <a:cs typeface="Times New Roman"/>
            </a:endParaRPr>
          </a:p>
        </p:txBody>
      </p:sp>
      <p:sp>
        <p:nvSpPr>
          <p:cNvPr id="3" name="TextBox 2"/>
          <p:cNvSpPr txBox="1"/>
          <p:nvPr/>
        </p:nvSpPr>
        <p:spPr>
          <a:xfrm>
            <a:off x="1228470" y="5826750"/>
            <a:ext cx="8384090"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i="1" dirty="0"/>
              <a:t>PMBOK, PMP, CAPM and PMI are registered trade marks of Project Management Institute, Inc. </a:t>
            </a:r>
          </a:p>
        </p:txBody>
      </p:sp>
    </p:spTree>
    <p:extLst>
      <p:ext uri="{BB962C8B-B14F-4D97-AF65-F5344CB8AC3E}">
        <p14:creationId xmlns:p14="http://schemas.microsoft.com/office/powerpoint/2010/main" val="2579535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818009" y="1124744"/>
            <a:ext cx="8218487" cy="5029200"/>
            <a:chOff x="818009" y="1124744"/>
            <a:chExt cx="8218487" cy="5029200"/>
          </a:xfrm>
        </p:grpSpPr>
        <p:sp>
          <p:nvSpPr>
            <p:cNvPr id="32773" name="AutoShape 5"/>
            <p:cNvSpPr>
              <a:spLocks noChangeArrowheads="1"/>
            </p:cNvSpPr>
            <p:nvPr/>
          </p:nvSpPr>
          <p:spPr bwMode="auto">
            <a:xfrm>
              <a:off x="2678559" y="2039144"/>
              <a:ext cx="3657600" cy="3200400"/>
            </a:xfrm>
            <a:prstGeom prst="diamond">
              <a:avLst/>
            </a:prstGeom>
            <a:solidFill>
              <a:srgbClr val="5C2100"/>
            </a:solidFill>
            <a:ln w="12700">
              <a:solidFill>
                <a:schemeClr val="tx1"/>
              </a:solidFill>
              <a:miter lim="800000"/>
              <a:headEnd/>
              <a:tailEnd/>
            </a:ln>
            <a:scene3d>
              <a:camera prst="orthographicFront"/>
              <a:lightRig rig="threePt" dir="t"/>
            </a:scene3d>
            <a:sp3d>
              <a:bevelT w="165100" prst="coolSlant"/>
            </a:sp3d>
          </p:spPr>
          <p:txBody>
            <a:bodyPr wrap="none" anchor="ctr"/>
            <a:lstStyle/>
            <a:p>
              <a:endParaRPr lang="en-CA"/>
            </a:p>
          </p:txBody>
        </p:sp>
        <p:sp>
          <p:nvSpPr>
            <p:cNvPr id="32774" name="Text Box 6"/>
            <p:cNvSpPr txBox="1">
              <a:spLocks noChangeArrowheads="1"/>
            </p:cNvSpPr>
            <p:nvPr/>
          </p:nvSpPr>
          <p:spPr bwMode="auto">
            <a:xfrm>
              <a:off x="3552255" y="3045584"/>
              <a:ext cx="1947604" cy="1107996"/>
            </a:xfrm>
            <a:prstGeom prst="rect">
              <a:avLst/>
            </a:prstGeom>
            <a:solidFill>
              <a:srgbClr val="FFF9EB"/>
            </a:solidFill>
            <a:ln w="12700">
              <a:noFill/>
              <a:miter lim="800000"/>
              <a:headEnd/>
              <a:tailEnd/>
            </a:ln>
            <a:scene3d>
              <a:camera prst="orthographicFront"/>
              <a:lightRig rig="threePt" dir="t"/>
            </a:scene3d>
            <a:sp3d>
              <a:bevelT w="114300" prst="artDeco"/>
            </a:sp3d>
          </p:spPr>
          <p:txBody>
            <a:bodyPr wrap="square">
              <a:spAutoFit/>
            </a:bodyPr>
            <a:lstStyle/>
            <a:p>
              <a:pPr algn="ctr"/>
              <a:r>
                <a:rPr lang="en-US" sz="2200" b="1" dirty="0">
                  <a:ln w="0"/>
                  <a:latin typeface="Arial" charset="0"/>
                </a:rPr>
                <a:t>Project</a:t>
              </a:r>
            </a:p>
            <a:p>
              <a:pPr algn="ctr"/>
              <a:r>
                <a:rPr lang="en-US" sz="2200" b="1" dirty="0">
                  <a:ln w="0"/>
                  <a:latin typeface="Arial" charset="0"/>
                </a:rPr>
                <a:t>Management</a:t>
              </a:r>
            </a:p>
            <a:p>
              <a:pPr algn="ctr"/>
              <a:r>
                <a:rPr lang="en-US" sz="2200" b="1" dirty="0">
                  <a:ln w="0"/>
                  <a:latin typeface="Arial" charset="0"/>
                </a:rPr>
                <a:t>Processes</a:t>
              </a:r>
            </a:p>
          </p:txBody>
        </p:sp>
        <p:sp>
          <p:nvSpPr>
            <p:cNvPr id="32775" name="Text Box 7"/>
            <p:cNvSpPr txBox="1">
              <a:spLocks noChangeArrowheads="1"/>
            </p:cNvSpPr>
            <p:nvPr/>
          </p:nvSpPr>
          <p:spPr bwMode="auto">
            <a:xfrm rot="18974874">
              <a:off x="2907159" y="2343944"/>
              <a:ext cx="862012" cy="457200"/>
            </a:xfrm>
            <a:prstGeom prst="rect">
              <a:avLst/>
            </a:prstGeom>
            <a:noFill/>
            <a:ln w="12700">
              <a:noFill/>
              <a:miter lim="800000"/>
              <a:headEnd/>
              <a:tailEnd/>
            </a:ln>
          </p:spPr>
          <p:txBody>
            <a:bodyPr wrap="none">
              <a:spAutoFit/>
            </a:bodyPr>
            <a:lstStyle/>
            <a:p>
              <a:pPr algn="l"/>
              <a:r>
                <a:rPr lang="en-US" sz="2400" b="1">
                  <a:solidFill>
                    <a:schemeClr val="tx1"/>
                  </a:solidFill>
                  <a:latin typeface="Arial" charset="0"/>
                </a:rPr>
                <a:t>Cost</a:t>
              </a:r>
            </a:p>
          </p:txBody>
        </p:sp>
        <p:sp>
          <p:nvSpPr>
            <p:cNvPr id="32776" name="Text Box 8"/>
            <p:cNvSpPr txBox="1">
              <a:spLocks noChangeArrowheads="1"/>
            </p:cNvSpPr>
            <p:nvPr/>
          </p:nvSpPr>
          <p:spPr bwMode="auto">
            <a:xfrm rot="2535046">
              <a:off x="5345559" y="2191544"/>
              <a:ext cx="895350" cy="457200"/>
            </a:xfrm>
            <a:prstGeom prst="rect">
              <a:avLst/>
            </a:prstGeom>
            <a:noFill/>
            <a:ln w="12700">
              <a:noFill/>
              <a:miter lim="800000"/>
              <a:headEnd/>
              <a:tailEnd/>
            </a:ln>
          </p:spPr>
          <p:txBody>
            <a:bodyPr wrap="none">
              <a:spAutoFit/>
            </a:bodyPr>
            <a:lstStyle/>
            <a:p>
              <a:pPr algn="l"/>
              <a:r>
                <a:rPr lang="en-US" sz="2400" b="1">
                  <a:solidFill>
                    <a:schemeClr val="tx1"/>
                  </a:solidFill>
                  <a:latin typeface="Arial" charset="0"/>
                </a:rPr>
                <a:t>Time</a:t>
              </a:r>
            </a:p>
          </p:txBody>
        </p:sp>
        <p:sp>
          <p:nvSpPr>
            <p:cNvPr id="32777" name="Text Box 9"/>
            <p:cNvSpPr txBox="1">
              <a:spLocks noChangeArrowheads="1"/>
            </p:cNvSpPr>
            <p:nvPr/>
          </p:nvSpPr>
          <p:spPr bwMode="auto">
            <a:xfrm rot="19121996">
              <a:off x="5193159" y="4477544"/>
              <a:ext cx="1216025" cy="457200"/>
            </a:xfrm>
            <a:prstGeom prst="rect">
              <a:avLst/>
            </a:prstGeom>
            <a:noFill/>
            <a:ln w="12700">
              <a:noFill/>
              <a:miter lim="800000"/>
              <a:headEnd/>
              <a:tailEnd/>
            </a:ln>
          </p:spPr>
          <p:txBody>
            <a:bodyPr wrap="none">
              <a:spAutoFit/>
            </a:bodyPr>
            <a:lstStyle/>
            <a:p>
              <a:pPr algn="l"/>
              <a:r>
                <a:rPr lang="en-US" sz="2400" b="1">
                  <a:solidFill>
                    <a:schemeClr val="tx1"/>
                  </a:solidFill>
                  <a:latin typeface="Arial" charset="0"/>
                </a:rPr>
                <a:t>Quality</a:t>
              </a:r>
            </a:p>
          </p:txBody>
        </p:sp>
        <p:sp>
          <p:nvSpPr>
            <p:cNvPr id="32778" name="Text Box 10"/>
            <p:cNvSpPr txBox="1">
              <a:spLocks noChangeArrowheads="1"/>
            </p:cNvSpPr>
            <p:nvPr/>
          </p:nvSpPr>
          <p:spPr bwMode="auto">
            <a:xfrm rot="2406823">
              <a:off x="2526159" y="4401344"/>
              <a:ext cx="1098550" cy="457200"/>
            </a:xfrm>
            <a:prstGeom prst="rect">
              <a:avLst/>
            </a:prstGeom>
            <a:noFill/>
            <a:ln w="12700">
              <a:noFill/>
              <a:miter lim="800000"/>
              <a:headEnd/>
              <a:tailEnd/>
            </a:ln>
          </p:spPr>
          <p:txBody>
            <a:bodyPr wrap="none">
              <a:spAutoFit/>
            </a:bodyPr>
            <a:lstStyle/>
            <a:p>
              <a:pPr algn="l"/>
              <a:r>
                <a:rPr lang="en-US" sz="2400" b="1">
                  <a:solidFill>
                    <a:schemeClr val="tx1"/>
                  </a:solidFill>
                  <a:latin typeface="Arial" charset="0"/>
                </a:rPr>
                <a:t>Scope</a:t>
              </a:r>
            </a:p>
          </p:txBody>
        </p:sp>
        <p:sp>
          <p:nvSpPr>
            <p:cNvPr id="32779" name="Line 11"/>
            <p:cNvSpPr>
              <a:spLocks noChangeShapeType="1"/>
            </p:cNvSpPr>
            <p:nvPr/>
          </p:nvSpPr>
          <p:spPr bwMode="auto">
            <a:xfrm flipV="1">
              <a:off x="4507359" y="1581944"/>
              <a:ext cx="0" cy="457200"/>
            </a:xfrm>
            <a:prstGeom prst="line">
              <a:avLst/>
            </a:prstGeom>
            <a:noFill/>
            <a:ln w="12700">
              <a:solidFill>
                <a:schemeClr val="tx1"/>
              </a:solidFill>
              <a:round/>
              <a:headEnd/>
              <a:tailEnd type="triangle" w="med" len="med"/>
            </a:ln>
          </p:spPr>
          <p:txBody>
            <a:bodyPr wrap="none" anchor="ctr"/>
            <a:lstStyle/>
            <a:p>
              <a:endParaRPr lang="en-CA"/>
            </a:p>
          </p:txBody>
        </p:sp>
        <p:sp>
          <p:nvSpPr>
            <p:cNvPr id="32780" name="Line 12"/>
            <p:cNvSpPr>
              <a:spLocks noChangeShapeType="1"/>
            </p:cNvSpPr>
            <p:nvPr/>
          </p:nvSpPr>
          <p:spPr bwMode="auto">
            <a:xfrm flipH="1">
              <a:off x="2068959" y="3639344"/>
              <a:ext cx="609600" cy="0"/>
            </a:xfrm>
            <a:prstGeom prst="line">
              <a:avLst/>
            </a:prstGeom>
            <a:noFill/>
            <a:ln w="12700">
              <a:solidFill>
                <a:schemeClr val="tx1"/>
              </a:solidFill>
              <a:round/>
              <a:headEnd/>
              <a:tailEnd type="triangle" w="med" len="med"/>
            </a:ln>
          </p:spPr>
          <p:txBody>
            <a:bodyPr wrap="none" anchor="ctr"/>
            <a:lstStyle/>
            <a:p>
              <a:endParaRPr lang="en-CA"/>
            </a:p>
          </p:txBody>
        </p:sp>
        <p:sp>
          <p:nvSpPr>
            <p:cNvPr id="32781" name="Line 13"/>
            <p:cNvSpPr>
              <a:spLocks noChangeShapeType="1"/>
            </p:cNvSpPr>
            <p:nvPr/>
          </p:nvSpPr>
          <p:spPr bwMode="auto">
            <a:xfrm>
              <a:off x="6336159" y="3639344"/>
              <a:ext cx="533400" cy="0"/>
            </a:xfrm>
            <a:prstGeom prst="line">
              <a:avLst/>
            </a:prstGeom>
            <a:noFill/>
            <a:ln w="12700">
              <a:solidFill>
                <a:schemeClr val="tx1"/>
              </a:solidFill>
              <a:round/>
              <a:headEnd/>
              <a:tailEnd type="triangle" w="med" len="med"/>
            </a:ln>
          </p:spPr>
          <p:txBody>
            <a:bodyPr wrap="none" anchor="ctr"/>
            <a:lstStyle/>
            <a:p>
              <a:endParaRPr lang="en-CA"/>
            </a:p>
          </p:txBody>
        </p:sp>
        <p:sp>
          <p:nvSpPr>
            <p:cNvPr id="32782" name="Line 14"/>
            <p:cNvSpPr>
              <a:spLocks noChangeShapeType="1"/>
            </p:cNvSpPr>
            <p:nvPr/>
          </p:nvSpPr>
          <p:spPr bwMode="auto">
            <a:xfrm>
              <a:off x="4507359" y="5239544"/>
              <a:ext cx="0" cy="457200"/>
            </a:xfrm>
            <a:prstGeom prst="line">
              <a:avLst/>
            </a:prstGeom>
            <a:noFill/>
            <a:ln w="12700">
              <a:solidFill>
                <a:schemeClr val="tx1"/>
              </a:solidFill>
              <a:round/>
              <a:headEnd/>
              <a:tailEnd type="triangle" w="med" len="med"/>
            </a:ln>
          </p:spPr>
          <p:txBody>
            <a:bodyPr wrap="none" anchor="ctr"/>
            <a:lstStyle/>
            <a:p>
              <a:endParaRPr lang="en-CA"/>
            </a:p>
          </p:txBody>
        </p:sp>
        <p:sp>
          <p:nvSpPr>
            <p:cNvPr id="32783" name="Text Box 15"/>
            <p:cNvSpPr txBox="1">
              <a:spLocks noChangeArrowheads="1"/>
            </p:cNvSpPr>
            <p:nvPr/>
          </p:nvSpPr>
          <p:spPr bwMode="auto">
            <a:xfrm>
              <a:off x="3669159" y="5722144"/>
              <a:ext cx="1595437" cy="369888"/>
            </a:xfrm>
            <a:prstGeom prst="rect">
              <a:avLst/>
            </a:prstGeom>
            <a:solidFill>
              <a:schemeClr val="accent2">
                <a:lumMod val="40000"/>
                <a:lumOff val="60000"/>
              </a:schemeClr>
            </a:solidFill>
            <a:ln w="12700">
              <a:solidFill>
                <a:schemeClr val="tx2"/>
              </a:solidFill>
              <a:miter lim="800000"/>
              <a:headEnd/>
              <a:tailEnd/>
            </a:ln>
          </p:spPr>
          <p:txBody>
            <a:bodyPr wrap="none">
              <a:spAutoFit/>
            </a:bodyPr>
            <a:lstStyle/>
            <a:p>
              <a:pPr algn="l"/>
              <a:r>
                <a:rPr lang="en-US" sz="1800" b="1">
                  <a:solidFill>
                    <a:schemeClr val="tx1"/>
                  </a:solidFill>
                  <a:latin typeface="Arial" charset="0"/>
                </a:rPr>
                <a:t>Performance</a:t>
              </a:r>
              <a:endParaRPr lang="en-US" sz="2000" b="1">
                <a:solidFill>
                  <a:schemeClr val="tx1"/>
                </a:solidFill>
                <a:latin typeface="Arial" charset="0"/>
              </a:endParaRPr>
            </a:p>
          </p:txBody>
        </p:sp>
        <p:sp>
          <p:nvSpPr>
            <p:cNvPr id="32784" name="Text Box 16"/>
            <p:cNvSpPr txBox="1">
              <a:spLocks noChangeArrowheads="1"/>
            </p:cNvSpPr>
            <p:nvPr/>
          </p:nvSpPr>
          <p:spPr bwMode="auto">
            <a:xfrm>
              <a:off x="1002159" y="3455194"/>
              <a:ext cx="1065212" cy="369888"/>
            </a:xfrm>
            <a:prstGeom prst="rect">
              <a:avLst/>
            </a:prstGeom>
            <a:solidFill>
              <a:schemeClr val="accent2">
                <a:lumMod val="40000"/>
                <a:lumOff val="60000"/>
              </a:schemeClr>
            </a:solidFill>
            <a:ln w="12700">
              <a:solidFill>
                <a:schemeClr val="tx2"/>
              </a:solidFill>
              <a:miter lim="800000"/>
              <a:headEnd/>
              <a:tailEnd/>
            </a:ln>
          </p:spPr>
          <p:txBody>
            <a:bodyPr wrap="none">
              <a:spAutoFit/>
            </a:bodyPr>
            <a:lstStyle/>
            <a:p>
              <a:r>
                <a:rPr lang="en-US" sz="1800" b="1">
                  <a:solidFill>
                    <a:schemeClr val="tx1"/>
                  </a:solidFill>
                  <a:latin typeface="Arial" charset="0"/>
                </a:rPr>
                <a:t>Viability</a:t>
              </a:r>
            </a:p>
          </p:txBody>
        </p:sp>
        <p:sp>
          <p:nvSpPr>
            <p:cNvPr id="32785" name="Text Box 17"/>
            <p:cNvSpPr txBox="1">
              <a:spLocks noChangeArrowheads="1"/>
            </p:cNvSpPr>
            <p:nvPr/>
          </p:nvSpPr>
          <p:spPr bwMode="auto">
            <a:xfrm>
              <a:off x="7004496" y="3436144"/>
              <a:ext cx="2032000" cy="369888"/>
            </a:xfrm>
            <a:prstGeom prst="rect">
              <a:avLst/>
            </a:prstGeom>
            <a:solidFill>
              <a:schemeClr val="accent2">
                <a:lumMod val="40000"/>
                <a:lumOff val="60000"/>
              </a:schemeClr>
            </a:solidFill>
            <a:ln w="12700">
              <a:solidFill>
                <a:schemeClr val="tx2"/>
              </a:solidFill>
              <a:miter lim="800000"/>
              <a:headEnd/>
              <a:tailEnd/>
            </a:ln>
          </p:spPr>
          <p:txBody>
            <a:bodyPr wrap="none">
              <a:spAutoFit/>
            </a:bodyPr>
            <a:lstStyle/>
            <a:p>
              <a:pPr algn="l"/>
              <a:r>
                <a:rPr lang="en-US" sz="1800" b="1">
                  <a:solidFill>
                    <a:schemeClr val="tx1"/>
                  </a:solidFill>
                  <a:latin typeface="Arial" charset="0"/>
                </a:rPr>
                <a:t>Competitiveness</a:t>
              </a:r>
            </a:p>
          </p:txBody>
        </p:sp>
        <p:sp>
          <p:nvSpPr>
            <p:cNvPr id="32786" name="Text Box 18"/>
            <p:cNvSpPr txBox="1">
              <a:spLocks noChangeArrowheads="1"/>
            </p:cNvSpPr>
            <p:nvPr/>
          </p:nvSpPr>
          <p:spPr bwMode="auto">
            <a:xfrm>
              <a:off x="3745359" y="1124744"/>
              <a:ext cx="1630362" cy="400050"/>
            </a:xfrm>
            <a:prstGeom prst="rect">
              <a:avLst/>
            </a:prstGeom>
            <a:solidFill>
              <a:schemeClr val="accent2">
                <a:lumMod val="40000"/>
                <a:lumOff val="60000"/>
              </a:schemeClr>
            </a:solidFill>
            <a:ln w="12700">
              <a:solidFill>
                <a:schemeClr val="tx2"/>
              </a:solidFill>
              <a:miter lim="800000"/>
              <a:headEnd/>
              <a:tailEnd/>
            </a:ln>
          </p:spPr>
          <p:txBody>
            <a:bodyPr wrap="none">
              <a:spAutoFit/>
            </a:bodyPr>
            <a:lstStyle/>
            <a:p>
              <a:pPr algn="l"/>
              <a:r>
                <a:rPr lang="en-US" sz="1800" b="1">
                  <a:solidFill>
                    <a:schemeClr val="tx1"/>
                  </a:solidFill>
                  <a:latin typeface="Arial" charset="0"/>
                </a:rPr>
                <a:t>Usage</a:t>
              </a:r>
              <a:r>
                <a:rPr lang="en-US" sz="2000" b="1">
                  <a:solidFill>
                    <a:schemeClr val="tx1"/>
                  </a:solidFill>
                  <a:latin typeface="Arial" charset="0"/>
                </a:rPr>
                <a:t>/Effort</a:t>
              </a:r>
            </a:p>
          </p:txBody>
        </p:sp>
        <p:grpSp>
          <p:nvGrpSpPr>
            <p:cNvPr id="32787" name="Group 45"/>
            <p:cNvGrpSpPr>
              <a:grpSpLocks/>
            </p:cNvGrpSpPr>
            <p:nvPr/>
          </p:nvGrpSpPr>
          <p:grpSpPr bwMode="auto">
            <a:xfrm>
              <a:off x="818009" y="4858544"/>
              <a:ext cx="2249487" cy="1295400"/>
              <a:chOff x="556" y="3360"/>
              <a:chExt cx="1417" cy="816"/>
            </a:xfrm>
          </p:grpSpPr>
          <p:grpSp>
            <p:nvGrpSpPr>
              <p:cNvPr id="32803" name="Group 42"/>
              <p:cNvGrpSpPr>
                <a:grpSpLocks/>
              </p:cNvGrpSpPr>
              <p:nvPr/>
            </p:nvGrpSpPr>
            <p:grpSpPr bwMode="auto">
              <a:xfrm>
                <a:off x="556" y="3383"/>
                <a:ext cx="1417" cy="793"/>
                <a:chOff x="556" y="3383"/>
                <a:chExt cx="1417" cy="793"/>
              </a:xfrm>
            </p:grpSpPr>
            <p:sp>
              <p:nvSpPr>
                <p:cNvPr id="32805" name="Oval 26"/>
                <p:cNvSpPr>
                  <a:spLocks noChangeArrowheads="1"/>
                </p:cNvSpPr>
                <p:nvPr/>
              </p:nvSpPr>
              <p:spPr bwMode="auto">
                <a:xfrm>
                  <a:off x="556" y="3408"/>
                  <a:ext cx="1417" cy="768"/>
                </a:xfrm>
                <a:prstGeom prst="ellipse">
                  <a:avLst/>
                </a:prstGeom>
                <a:solidFill>
                  <a:schemeClr val="bg2"/>
                </a:solidFill>
                <a:ln w="12700">
                  <a:solidFill>
                    <a:schemeClr val="tx2"/>
                  </a:solidFill>
                  <a:round/>
                  <a:headEnd/>
                  <a:tailEnd/>
                </a:ln>
              </p:spPr>
              <p:txBody>
                <a:bodyPr wrap="none" anchor="ctr"/>
                <a:lstStyle/>
                <a:p>
                  <a:endParaRPr lang="en-CA"/>
                </a:p>
              </p:txBody>
            </p:sp>
            <p:sp>
              <p:nvSpPr>
                <p:cNvPr id="32806" name="Text Box 27"/>
                <p:cNvSpPr txBox="1">
                  <a:spLocks noChangeArrowheads="1"/>
                </p:cNvSpPr>
                <p:nvPr/>
              </p:nvSpPr>
              <p:spPr bwMode="auto">
                <a:xfrm>
                  <a:off x="662" y="3383"/>
                  <a:ext cx="1296" cy="756"/>
                </a:xfrm>
                <a:prstGeom prst="rect">
                  <a:avLst/>
                </a:prstGeom>
                <a:noFill/>
                <a:ln w="12700">
                  <a:noFill/>
                  <a:miter lim="800000"/>
                  <a:headEnd/>
                  <a:tailEnd/>
                </a:ln>
                <a:effectLst>
                  <a:outerShdw blurRad="76200" dir="18900000" sy="23000" kx="-1200000" algn="bl" rotWithShape="0">
                    <a:prstClr val="black">
                      <a:alpha val="20000"/>
                    </a:prstClr>
                  </a:outerShdw>
                </a:effectLst>
              </p:spPr>
              <p:txBody>
                <a:bodyPr wrap="none">
                  <a:spAutoFit/>
                </a:bodyPr>
                <a:lstStyle/>
                <a:p>
                  <a:pPr algn="ctr"/>
                  <a:r>
                    <a:rPr lang="en-US" sz="1800" b="1" dirty="0">
                      <a:solidFill>
                        <a:schemeClr val="tx2"/>
                      </a:solidFill>
                      <a:latin typeface="Arial" charset="0"/>
                    </a:rPr>
                    <a:t> Is Every</a:t>
                  </a:r>
                </a:p>
                <a:p>
                  <a:pPr algn="ctr"/>
                  <a:r>
                    <a:rPr lang="en-US" sz="1800" b="1" dirty="0">
                      <a:solidFill>
                        <a:schemeClr val="tx2"/>
                      </a:solidFill>
                      <a:latin typeface="Arial" charset="0"/>
                    </a:rPr>
                    <a:t>Expected </a:t>
                  </a:r>
                </a:p>
                <a:p>
                  <a:pPr algn="ctr"/>
                  <a:r>
                    <a:rPr lang="en-US" sz="1800" b="1" dirty="0">
                      <a:solidFill>
                        <a:schemeClr val="tx2"/>
                      </a:solidFill>
                      <a:latin typeface="Arial" charset="0"/>
                    </a:rPr>
                    <a:t>Function/Feature</a:t>
                  </a:r>
                </a:p>
                <a:p>
                  <a:pPr algn="ctr"/>
                  <a:r>
                    <a:rPr lang="en-US" sz="1800" b="1" dirty="0">
                      <a:solidFill>
                        <a:schemeClr val="tx2"/>
                      </a:solidFill>
                      <a:latin typeface="Arial" charset="0"/>
                    </a:rPr>
                    <a:t>Completed?</a:t>
                  </a:r>
                </a:p>
              </p:txBody>
            </p:sp>
          </p:grpSp>
          <p:sp>
            <p:nvSpPr>
              <p:cNvPr id="32804" name="AutoShape 36"/>
              <p:cNvSpPr>
                <a:spLocks noChangeArrowheads="1"/>
              </p:cNvSpPr>
              <p:nvPr/>
            </p:nvSpPr>
            <p:spPr bwMode="auto">
              <a:xfrm rot="-2550886">
                <a:off x="1632" y="3360"/>
                <a:ext cx="240" cy="96"/>
              </a:xfrm>
              <a:prstGeom prst="notchedRightArrow">
                <a:avLst>
                  <a:gd name="adj1" fmla="val 50000"/>
                  <a:gd name="adj2" fmla="val 62500"/>
                </a:avLst>
              </a:prstGeom>
              <a:solidFill>
                <a:schemeClr val="tx2"/>
              </a:solidFill>
              <a:ln w="12700">
                <a:solidFill>
                  <a:schemeClr val="tx1"/>
                </a:solidFill>
                <a:miter lim="800000"/>
                <a:headEnd/>
                <a:tailEnd/>
              </a:ln>
            </p:spPr>
            <p:txBody>
              <a:bodyPr wrap="none" anchor="ctr"/>
              <a:lstStyle/>
              <a:p>
                <a:endParaRPr lang="en-CA"/>
              </a:p>
            </p:txBody>
          </p:sp>
        </p:grpSp>
        <p:grpSp>
          <p:nvGrpSpPr>
            <p:cNvPr id="32788" name="Group 47"/>
            <p:cNvGrpSpPr>
              <a:grpSpLocks/>
            </p:cNvGrpSpPr>
            <p:nvPr/>
          </p:nvGrpSpPr>
          <p:grpSpPr bwMode="auto">
            <a:xfrm>
              <a:off x="6107559" y="4934744"/>
              <a:ext cx="1752600" cy="1106488"/>
              <a:chOff x="3888" y="3408"/>
              <a:chExt cx="1104" cy="697"/>
            </a:xfrm>
          </p:grpSpPr>
          <p:grpSp>
            <p:nvGrpSpPr>
              <p:cNvPr id="32799" name="Group 43"/>
              <p:cNvGrpSpPr>
                <a:grpSpLocks/>
              </p:cNvGrpSpPr>
              <p:nvPr/>
            </p:nvGrpSpPr>
            <p:grpSpPr bwMode="auto">
              <a:xfrm>
                <a:off x="3888" y="3456"/>
                <a:ext cx="1104" cy="649"/>
                <a:chOff x="3888" y="3456"/>
                <a:chExt cx="1104" cy="649"/>
              </a:xfrm>
            </p:grpSpPr>
            <p:sp>
              <p:nvSpPr>
                <p:cNvPr id="32801" name="Oval 30"/>
                <p:cNvSpPr>
                  <a:spLocks noChangeArrowheads="1"/>
                </p:cNvSpPr>
                <p:nvPr/>
              </p:nvSpPr>
              <p:spPr bwMode="auto">
                <a:xfrm>
                  <a:off x="3888" y="3456"/>
                  <a:ext cx="1104" cy="649"/>
                </a:xfrm>
                <a:prstGeom prst="ellipse">
                  <a:avLst/>
                </a:prstGeom>
                <a:solidFill>
                  <a:schemeClr val="bg2"/>
                </a:solidFill>
                <a:ln w="12700">
                  <a:solidFill>
                    <a:schemeClr val="tx2"/>
                  </a:solidFill>
                  <a:round/>
                  <a:headEnd/>
                  <a:tailEnd/>
                </a:ln>
                <a:effectLst>
                  <a:outerShdw blurRad="76200" dir="18900000" sy="23000" kx="-1200000" algn="bl" rotWithShape="0">
                    <a:prstClr val="black">
                      <a:alpha val="20000"/>
                    </a:prstClr>
                  </a:outerShdw>
                </a:effectLst>
              </p:spPr>
              <p:txBody>
                <a:bodyPr wrap="none" anchor="ctr"/>
                <a:lstStyle/>
                <a:p>
                  <a:endParaRPr lang="en-CA"/>
                </a:p>
              </p:txBody>
            </p:sp>
            <p:sp>
              <p:nvSpPr>
                <p:cNvPr id="32802" name="Text Box 31"/>
                <p:cNvSpPr txBox="1">
                  <a:spLocks noChangeArrowheads="1"/>
                </p:cNvSpPr>
                <p:nvPr/>
              </p:nvSpPr>
              <p:spPr bwMode="auto">
                <a:xfrm>
                  <a:off x="4001" y="3562"/>
                  <a:ext cx="913" cy="407"/>
                </a:xfrm>
                <a:prstGeom prst="rect">
                  <a:avLst/>
                </a:prstGeom>
                <a:noFill/>
                <a:ln w="12700">
                  <a:noFill/>
                  <a:miter lim="800000"/>
                  <a:headEnd/>
                  <a:tailEnd/>
                </a:ln>
              </p:spPr>
              <p:txBody>
                <a:bodyPr wrap="square">
                  <a:spAutoFit/>
                </a:bodyPr>
                <a:lstStyle/>
                <a:p>
                  <a:pPr algn="ctr"/>
                  <a:r>
                    <a:rPr lang="en-US" sz="1800" b="1" dirty="0">
                      <a:solidFill>
                        <a:schemeClr val="tx2"/>
                      </a:solidFill>
                      <a:latin typeface="Arial" charset="0"/>
                    </a:rPr>
                    <a:t>Conforms</a:t>
                  </a:r>
                </a:p>
                <a:p>
                  <a:r>
                    <a:rPr lang="en-US" b="1" dirty="0">
                      <a:solidFill>
                        <a:schemeClr val="tx2"/>
                      </a:solidFill>
                      <a:latin typeface="Arial" charset="0"/>
                    </a:rPr>
                    <a:t>  t</a:t>
                  </a:r>
                  <a:r>
                    <a:rPr lang="en-US" sz="1800" b="1" dirty="0">
                      <a:solidFill>
                        <a:schemeClr val="tx2"/>
                      </a:solidFill>
                      <a:latin typeface="Arial" charset="0"/>
                    </a:rPr>
                    <a:t>o Specs?</a:t>
                  </a:r>
                </a:p>
              </p:txBody>
            </p:sp>
          </p:grpSp>
          <p:sp>
            <p:nvSpPr>
              <p:cNvPr id="32800" name="AutoShape 37"/>
              <p:cNvSpPr>
                <a:spLocks noChangeArrowheads="1"/>
              </p:cNvSpPr>
              <p:nvPr/>
            </p:nvSpPr>
            <p:spPr bwMode="auto">
              <a:xfrm rot="-8781191">
                <a:off x="3888" y="3408"/>
                <a:ext cx="240" cy="96"/>
              </a:xfrm>
              <a:prstGeom prst="notchedRightArrow">
                <a:avLst>
                  <a:gd name="adj1" fmla="val 50000"/>
                  <a:gd name="adj2" fmla="val 62500"/>
                </a:avLst>
              </a:prstGeom>
              <a:solidFill>
                <a:schemeClr val="tx2"/>
              </a:solidFill>
              <a:ln w="12700">
                <a:solidFill>
                  <a:schemeClr val="tx1"/>
                </a:solidFill>
                <a:miter lim="800000"/>
                <a:headEnd/>
                <a:tailEnd/>
              </a:ln>
            </p:spPr>
            <p:txBody>
              <a:bodyPr wrap="none" anchor="ctr"/>
              <a:lstStyle/>
              <a:p>
                <a:endParaRPr lang="en-CA"/>
              </a:p>
            </p:txBody>
          </p:sp>
        </p:grpSp>
        <p:grpSp>
          <p:nvGrpSpPr>
            <p:cNvPr id="32789" name="Group 44"/>
            <p:cNvGrpSpPr>
              <a:grpSpLocks/>
            </p:cNvGrpSpPr>
            <p:nvPr/>
          </p:nvGrpSpPr>
          <p:grpSpPr bwMode="auto">
            <a:xfrm>
              <a:off x="1230759" y="1505744"/>
              <a:ext cx="1828800" cy="914400"/>
              <a:chOff x="816" y="1248"/>
              <a:chExt cx="1152" cy="576"/>
            </a:xfrm>
          </p:grpSpPr>
          <p:grpSp>
            <p:nvGrpSpPr>
              <p:cNvPr id="32795" name="Group 40"/>
              <p:cNvGrpSpPr>
                <a:grpSpLocks/>
              </p:cNvGrpSpPr>
              <p:nvPr/>
            </p:nvGrpSpPr>
            <p:grpSpPr bwMode="auto">
              <a:xfrm>
                <a:off x="816" y="1248"/>
                <a:ext cx="912" cy="576"/>
                <a:chOff x="816" y="1248"/>
                <a:chExt cx="912" cy="576"/>
              </a:xfrm>
            </p:grpSpPr>
            <p:sp>
              <p:nvSpPr>
                <p:cNvPr id="32797" name="Oval 23"/>
                <p:cNvSpPr>
                  <a:spLocks noChangeArrowheads="1"/>
                </p:cNvSpPr>
                <p:nvPr/>
              </p:nvSpPr>
              <p:spPr bwMode="auto">
                <a:xfrm>
                  <a:off x="816" y="1248"/>
                  <a:ext cx="912" cy="576"/>
                </a:xfrm>
                <a:prstGeom prst="ellipse">
                  <a:avLst/>
                </a:prstGeom>
                <a:solidFill>
                  <a:schemeClr val="bg2"/>
                </a:solidFill>
                <a:ln w="12700">
                  <a:solidFill>
                    <a:schemeClr val="tx2"/>
                  </a:solidFill>
                  <a:round/>
                  <a:headEnd/>
                  <a:tailEnd/>
                </a:ln>
                <a:effectLst>
                  <a:outerShdw blurRad="76200" dir="18900000" sy="23000" kx="-1200000" algn="bl" rotWithShape="0">
                    <a:prstClr val="black">
                      <a:alpha val="20000"/>
                    </a:prstClr>
                  </a:outerShdw>
                </a:effectLst>
              </p:spPr>
              <p:txBody>
                <a:bodyPr wrap="none" anchor="ctr"/>
                <a:lstStyle/>
                <a:p>
                  <a:endParaRPr lang="en-CA"/>
                </a:p>
              </p:txBody>
            </p:sp>
            <p:sp>
              <p:nvSpPr>
                <p:cNvPr id="32798" name="Text Box 24"/>
                <p:cNvSpPr txBox="1">
                  <a:spLocks noChangeArrowheads="1"/>
                </p:cNvSpPr>
                <p:nvPr/>
              </p:nvSpPr>
              <p:spPr bwMode="auto">
                <a:xfrm>
                  <a:off x="902" y="1319"/>
                  <a:ext cx="746" cy="407"/>
                </a:xfrm>
                <a:prstGeom prst="rect">
                  <a:avLst/>
                </a:prstGeom>
                <a:noFill/>
                <a:ln w="12700">
                  <a:noFill/>
                  <a:miter lim="800000"/>
                  <a:headEnd/>
                  <a:tailEnd/>
                </a:ln>
              </p:spPr>
              <p:txBody>
                <a:bodyPr wrap="none">
                  <a:spAutoFit/>
                </a:bodyPr>
                <a:lstStyle/>
                <a:p>
                  <a:pPr algn="ctr"/>
                  <a:r>
                    <a:rPr lang="en-US" sz="1800" b="1" dirty="0">
                      <a:solidFill>
                        <a:schemeClr val="tx2"/>
                      </a:solidFill>
                      <a:latin typeface="Arial" charset="0"/>
                    </a:rPr>
                    <a:t>Within</a:t>
                  </a:r>
                </a:p>
                <a:p>
                  <a:pPr algn="ctr"/>
                  <a:r>
                    <a:rPr lang="en-US" sz="1800" b="1" dirty="0">
                      <a:solidFill>
                        <a:schemeClr val="tx2"/>
                      </a:solidFill>
                      <a:latin typeface="Arial" charset="0"/>
                    </a:rPr>
                    <a:t>Budget ?</a:t>
                  </a:r>
                </a:p>
              </p:txBody>
            </p:sp>
          </p:grpSp>
          <p:sp>
            <p:nvSpPr>
              <p:cNvPr id="32796" name="AutoShape 38"/>
              <p:cNvSpPr>
                <a:spLocks noChangeArrowheads="1"/>
              </p:cNvSpPr>
              <p:nvPr/>
            </p:nvSpPr>
            <p:spPr bwMode="auto">
              <a:xfrm rot="2214377">
                <a:off x="1728" y="1728"/>
                <a:ext cx="240" cy="96"/>
              </a:xfrm>
              <a:prstGeom prst="notchedRightArrow">
                <a:avLst>
                  <a:gd name="adj1" fmla="val 50000"/>
                  <a:gd name="adj2" fmla="val 62500"/>
                </a:avLst>
              </a:prstGeom>
              <a:solidFill>
                <a:schemeClr val="tx2"/>
              </a:solidFill>
              <a:ln w="12700">
                <a:solidFill>
                  <a:schemeClr val="tx1"/>
                </a:solidFill>
                <a:miter lim="800000"/>
                <a:headEnd/>
                <a:tailEnd/>
              </a:ln>
            </p:spPr>
            <p:txBody>
              <a:bodyPr wrap="none" anchor="ctr"/>
              <a:lstStyle/>
              <a:p>
                <a:endParaRPr lang="en-CA"/>
              </a:p>
            </p:txBody>
          </p:sp>
        </p:grpSp>
        <p:grpSp>
          <p:nvGrpSpPr>
            <p:cNvPr id="32790" name="Group 46"/>
            <p:cNvGrpSpPr>
              <a:grpSpLocks/>
            </p:cNvGrpSpPr>
            <p:nvPr/>
          </p:nvGrpSpPr>
          <p:grpSpPr bwMode="auto">
            <a:xfrm>
              <a:off x="6107559" y="1581944"/>
              <a:ext cx="1868487" cy="914400"/>
              <a:chOff x="4128" y="1248"/>
              <a:chExt cx="1177" cy="576"/>
            </a:xfrm>
          </p:grpSpPr>
          <p:grpSp>
            <p:nvGrpSpPr>
              <p:cNvPr id="32791" name="Group 41"/>
              <p:cNvGrpSpPr>
                <a:grpSpLocks/>
              </p:cNvGrpSpPr>
              <p:nvPr/>
            </p:nvGrpSpPr>
            <p:grpSpPr bwMode="auto">
              <a:xfrm>
                <a:off x="4368" y="1248"/>
                <a:ext cx="937" cy="576"/>
                <a:chOff x="4368" y="1248"/>
                <a:chExt cx="937" cy="576"/>
              </a:xfrm>
            </p:grpSpPr>
            <p:sp>
              <p:nvSpPr>
                <p:cNvPr id="32793" name="Oval 19"/>
                <p:cNvSpPr>
                  <a:spLocks noChangeArrowheads="1"/>
                </p:cNvSpPr>
                <p:nvPr/>
              </p:nvSpPr>
              <p:spPr bwMode="auto">
                <a:xfrm>
                  <a:off x="4368" y="1248"/>
                  <a:ext cx="912" cy="576"/>
                </a:xfrm>
                <a:prstGeom prst="ellipse">
                  <a:avLst/>
                </a:prstGeom>
                <a:solidFill>
                  <a:schemeClr val="bg2"/>
                </a:solidFill>
                <a:ln w="12700">
                  <a:solidFill>
                    <a:schemeClr val="tx2"/>
                  </a:solidFill>
                  <a:round/>
                  <a:headEnd/>
                  <a:tailEnd/>
                </a:ln>
                <a:effectLst>
                  <a:outerShdw blurRad="76200" dir="18900000" sy="23000" kx="-1200000" algn="bl" rotWithShape="0">
                    <a:prstClr val="black">
                      <a:alpha val="20000"/>
                    </a:prstClr>
                  </a:outerShdw>
                </a:effectLst>
              </p:spPr>
              <p:txBody>
                <a:bodyPr wrap="none" anchor="ctr"/>
                <a:lstStyle/>
                <a:p>
                  <a:endParaRPr lang="en-CA"/>
                </a:p>
              </p:txBody>
            </p:sp>
            <p:sp>
              <p:nvSpPr>
                <p:cNvPr id="32794" name="Text Box 20"/>
                <p:cNvSpPr txBox="1">
                  <a:spLocks noChangeArrowheads="1"/>
                </p:cNvSpPr>
                <p:nvPr/>
              </p:nvSpPr>
              <p:spPr bwMode="auto">
                <a:xfrm>
                  <a:off x="4454" y="1319"/>
                  <a:ext cx="851" cy="407"/>
                </a:xfrm>
                <a:prstGeom prst="rect">
                  <a:avLst/>
                </a:prstGeom>
                <a:noFill/>
                <a:ln w="12700">
                  <a:noFill/>
                  <a:miter lim="800000"/>
                  <a:headEnd/>
                  <a:tailEnd/>
                </a:ln>
              </p:spPr>
              <p:txBody>
                <a:bodyPr wrap="none">
                  <a:spAutoFit/>
                </a:bodyPr>
                <a:lstStyle/>
                <a:p>
                  <a:pPr algn="ctr"/>
                  <a:r>
                    <a:rPr lang="en-US" sz="1800" b="1" dirty="0">
                      <a:solidFill>
                        <a:schemeClr val="tx2"/>
                      </a:solidFill>
                      <a:latin typeface="Arial" charset="0"/>
                    </a:rPr>
                    <a:t>On</a:t>
                  </a:r>
                </a:p>
                <a:p>
                  <a:pPr algn="ctr"/>
                  <a:r>
                    <a:rPr lang="en-US" sz="1800" b="1" dirty="0">
                      <a:solidFill>
                        <a:schemeClr val="tx2"/>
                      </a:solidFill>
                      <a:latin typeface="Arial" charset="0"/>
                    </a:rPr>
                    <a:t>Schedule?</a:t>
                  </a:r>
                </a:p>
              </p:txBody>
            </p:sp>
          </p:grpSp>
          <p:sp>
            <p:nvSpPr>
              <p:cNvPr id="32792" name="AutoShape 39"/>
              <p:cNvSpPr>
                <a:spLocks noChangeArrowheads="1"/>
              </p:cNvSpPr>
              <p:nvPr/>
            </p:nvSpPr>
            <p:spPr bwMode="auto">
              <a:xfrm rot="9877584">
                <a:off x="4128" y="1680"/>
                <a:ext cx="240" cy="96"/>
              </a:xfrm>
              <a:prstGeom prst="notchedRightArrow">
                <a:avLst>
                  <a:gd name="adj1" fmla="val 50000"/>
                  <a:gd name="adj2" fmla="val 62500"/>
                </a:avLst>
              </a:prstGeom>
              <a:solidFill>
                <a:schemeClr val="tx2"/>
              </a:solidFill>
              <a:ln w="12700">
                <a:solidFill>
                  <a:schemeClr val="tx1"/>
                </a:solidFill>
                <a:miter lim="800000"/>
                <a:headEnd/>
                <a:tailEnd/>
              </a:ln>
            </p:spPr>
            <p:txBody>
              <a:bodyPr wrap="none" anchor="ctr"/>
              <a:lstStyle/>
              <a:p>
                <a:endParaRPr lang="en-CA"/>
              </a:p>
            </p:txBody>
          </p:sp>
        </p:grpSp>
      </p:grpSp>
      <p:sp>
        <p:nvSpPr>
          <p:cNvPr id="32771" name="Rectangle 49"/>
          <p:cNvSpPr>
            <a:spLocks noGrp="1" noChangeArrowheads="1"/>
          </p:cNvSpPr>
          <p:nvPr>
            <p:ph type="title"/>
          </p:nvPr>
        </p:nvSpPr>
        <p:spPr>
          <a:xfrm>
            <a:off x="1256096" y="-27384"/>
            <a:ext cx="7708392" cy="1143000"/>
          </a:xfrm>
        </p:spPr>
        <p:txBody>
          <a:bodyPr>
            <a:normAutofit/>
          </a:bodyPr>
          <a:lstStyle/>
          <a:p>
            <a:r>
              <a:rPr lang="en-US" b="1" dirty="0"/>
              <a:t>Market’s View of Project Management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6632"/>
            <a:ext cx="7886700" cy="792088"/>
          </a:xfrm>
        </p:spPr>
        <p:txBody>
          <a:bodyPr>
            <a:normAutofit fontScale="90000"/>
          </a:bodyPr>
          <a:lstStyle/>
          <a:p>
            <a:pPr algn="ctr"/>
            <a:r>
              <a:rPr lang="en-CA" b="1" dirty="0">
                <a:effectLst>
                  <a:outerShdw blurRad="38100" dist="38100" dir="2700000" algn="tl">
                    <a:srgbClr val="000000">
                      <a:alpha val="43137"/>
                    </a:srgbClr>
                  </a:outerShdw>
                </a:effectLst>
              </a:rPr>
              <a:t>RELATIONSHIP OF PROJECT, PROGRAM, PORTFOLIO, AND OPERATIONS MANAGEMENT</a:t>
            </a:r>
          </a:p>
        </p:txBody>
      </p:sp>
      <p:sp>
        <p:nvSpPr>
          <p:cNvPr id="3" name="Content Placeholder 2"/>
          <p:cNvSpPr>
            <a:spLocks noGrp="1"/>
          </p:cNvSpPr>
          <p:nvPr>
            <p:ph idx="1"/>
          </p:nvPr>
        </p:nvSpPr>
        <p:spPr>
          <a:xfrm>
            <a:off x="683568" y="1052736"/>
            <a:ext cx="7886700" cy="1008112"/>
          </a:xfrm>
        </p:spPr>
        <p:txBody>
          <a:bodyPr>
            <a:normAutofit fontScale="92500"/>
          </a:bodyPr>
          <a:lstStyle/>
          <a:p>
            <a:r>
              <a:rPr lang="en-CA" sz="2400" dirty="0"/>
              <a:t>For Comparative overview of Portfolios, Programs, and Projects</a:t>
            </a:r>
          </a:p>
          <a:p>
            <a:pPr marL="0" indent="0" algn="ctr">
              <a:buNone/>
            </a:pPr>
            <a:r>
              <a:rPr lang="en-CA" sz="2400" dirty="0"/>
              <a:t>  </a:t>
            </a:r>
            <a:r>
              <a:rPr lang="en-CA" sz="2400" i="1" dirty="0"/>
              <a:t>See PMBOK® 6</a:t>
            </a:r>
            <a:r>
              <a:rPr lang="en-CA" sz="2400" i="1" baseline="30000" dirty="0"/>
              <a:t>th</a:t>
            </a:r>
            <a:r>
              <a:rPr lang="en-CA" sz="2400" i="1" dirty="0"/>
              <a:t> Edition, Chapter 1, Table 1.2 </a:t>
            </a:r>
          </a:p>
        </p:txBody>
      </p:sp>
      <p:pic>
        <p:nvPicPr>
          <p:cNvPr id="4" name="Picture 3"/>
          <p:cNvPicPr>
            <a:picLocks noChangeAspect="1"/>
          </p:cNvPicPr>
          <p:nvPr/>
        </p:nvPicPr>
        <p:blipFill>
          <a:blip r:embed="rId2"/>
          <a:stretch>
            <a:fillRect/>
          </a:stretch>
        </p:blipFill>
        <p:spPr>
          <a:xfrm>
            <a:off x="971600" y="2204864"/>
            <a:ext cx="7056784" cy="4488228"/>
          </a:xfrm>
          <a:prstGeom prst="rect">
            <a:avLst/>
          </a:prstGeom>
        </p:spPr>
      </p:pic>
    </p:spTree>
    <p:extLst>
      <p:ext uri="{BB962C8B-B14F-4D97-AF65-F5344CB8AC3E}">
        <p14:creationId xmlns:p14="http://schemas.microsoft.com/office/powerpoint/2010/main" val="3066627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7"/>
          <p:cNvSpPr>
            <a:spLocks noGrp="1" noChangeArrowheads="1"/>
          </p:cNvSpPr>
          <p:nvPr>
            <p:ph type="title"/>
          </p:nvPr>
        </p:nvSpPr>
        <p:spPr>
          <a:xfrm>
            <a:off x="1435608" y="-243408"/>
            <a:ext cx="7498080" cy="1143000"/>
          </a:xfrm>
        </p:spPr>
        <p:txBody>
          <a:bodyPr/>
          <a:lstStyle/>
          <a:p>
            <a:r>
              <a:rPr lang="en-US" b="1" dirty="0">
                <a:effectLst>
                  <a:outerShdw blurRad="38100" dist="38100" dir="2700000" algn="tl">
                    <a:srgbClr val="000000">
                      <a:alpha val="43137"/>
                    </a:srgbClr>
                  </a:outerShdw>
                </a:effectLst>
              </a:rPr>
              <a:t>Other Key Terms </a:t>
            </a:r>
            <a:r>
              <a:rPr lang="en-US" dirty="0"/>
              <a:t>- </a:t>
            </a:r>
            <a:r>
              <a:rPr lang="en-US"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Programs</a:t>
            </a:r>
            <a:endParaRPr lang="en-US" i="1" dirty="0"/>
          </a:p>
        </p:txBody>
      </p:sp>
      <p:sp>
        <p:nvSpPr>
          <p:cNvPr id="21512" name="Rectangle 8"/>
          <p:cNvSpPr>
            <a:spLocks noGrp="1" noChangeArrowheads="1"/>
          </p:cNvSpPr>
          <p:nvPr>
            <p:ph idx="1"/>
          </p:nvPr>
        </p:nvSpPr>
        <p:spPr>
          <a:xfrm>
            <a:off x="467544" y="899592"/>
            <a:ext cx="8568952" cy="5958408"/>
          </a:xfrm>
        </p:spPr>
        <p:txBody>
          <a:bodyPr>
            <a:noAutofit/>
          </a:bodyPr>
          <a:lstStyle/>
          <a:p>
            <a:pPr>
              <a:lnSpc>
                <a:spcPct val="90000"/>
              </a:lnSpc>
              <a:spcAft>
                <a:spcPts val="600"/>
              </a:spcAft>
            </a:pPr>
            <a:r>
              <a:rPr lang="en-US" sz="2400" dirty="0"/>
              <a:t>A </a:t>
            </a:r>
            <a:r>
              <a:rPr lang="en-US" sz="2400" b="1" i="1" dirty="0">
                <a:solidFill>
                  <a:schemeClr val="tx2"/>
                </a:solidFill>
              </a:rPr>
              <a:t>Program</a:t>
            </a:r>
            <a:r>
              <a:rPr lang="en-US" sz="2400" dirty="0"/>
              <a:t> </a:t>
            </a:r>
            <a:r>
              <a:rPr lang="en-US" sz="2400" i="1" dirty="0"/>
              <a:t>is a group of related projects, sub-programs, and program activities managed in a coordinated way to obtain benefits not available from managing them individually.</a:t>
            </a:r>
          </a:p>
          <a:p>
            <a:pPr>
              <a:lnSpc>
                <a:spcPct val="90000"/>
              </a:lnSpc>
              <a:spcAft>
                <a:spcPts val="600"/>
              </a:spcAft>
            </a:pPr>
            <a:r>
              <a:rPr lang="en-US" sz="2400" b="1" i="1" dirty="0">
                <a:solidFill>
                  <a:schemeClr val="tx2"/>
                </a:solidFill>
              </a:rPr>
              <a:t>Program Management </a:t>
            </a:r>
            <a:r>
              <a:rPr lang="en-US" sz="2400" i="1" dirty="0"/>
              <a:t>is the application of knowledge, skills and principles to a program in order to meet the program requirements and to obtain benefits and control not available by managing projects individually. </a:t>
            </a:r>
            <a:r>
              <a:rPr lang="en-US" sz="2400" b="1" i="1" dirty="0"/>
              <a:t> </a:t>
            </a:r>
          </a:p>
          <a:p>
            <a:pPr>
              <a:lnSpc>
                <a:spcPct val="90000"/>
              </a:lnSpc>
            </a:pPr>
            <a:r>
              <a:rPr lang="en-US" sz="2400" b="1" i="1" dirty="0">
                <a:solidFill>
                  <a:schemeClr val="tx2"/>
                </a:solidFill>
              </a:rPr>
              <a:t>Program Management </a:t>
            </a:r>
            <a:r>
              <a:rPr lang="en-US" sz="2400" dirty="0"/>
              <a:t>focusses on the project - program interdependencies in terms of:</a:t>
            </a:r>
          </a:p>
          <a:p>
            <a:pPr lvl="1">
              <a:lnSpc>
                <a:spcPct val="90000"/>
              </a:lnSpc>
            </a:pPr>
            <a:r>
              <a:rPr lang="en-US" sz="2000" i="1" dirty="0"/>
              <a:t>Aligning with organizational or strategic direction </a:t>
            </a:r>
          </a:p>
          <a:p>
            <a:pPr lvl="1">
              <a:lnSpc>
                <a:spcPct val="90000"/>
              </a:lnSpc>
            </a:pPr>
            <a:r>
              <a:rPr lang="en-US" sz="2000" i="1" dirty="0"/>
              <a:t>Allocating the program scope into program projects</a:t>
            </a:r>
          </a:p>
          <a:p>
            <a:pPr lvl="1">
              <a:lnSpc>
                <a:spcPct val="90000"/>
              </a:lnSpc>
            </a:pPr>
            <a:r>
              <a:rPr lang="en-US" sz="2000" i="1" dirty="0"/>
              <a:t>Resolving constraints and conflicts affecting projects within the program</a:t>
            </a:r>
          </a:p>
          <a:p>
            <a:pPr lvl="1">
              <a:lnSpc>
                <a:spcPct val="90000"/>
              </a:lnSpc>
            </a:pPr>
            <a:r>
              <a:rPr lang="en-US" sz="2000" i="1" dirty="0"/>
              <a:t>Managing change requests</a:t>
            </a:r>
          </a:p>
          <a:p>
            <a:pPr lvl="1">
              <a:lnSpc>
                <a:spcPct val="90000"/>
              </a:lnSpc>
            </a:pPr>
            <a:r>
              <a:rPr lang="en-US" sz="2000" i="1" dirty="0"/>
              <a:t>Allocating budgets across multiple projects within the program </a:t>
            </a:r>
          </a:p>
          <a:p>
            <a:pPr lvl="1">
              <a:lnSpc>
                <a:spcPct val="90000"/>
              </a:lnSpc>
            </a:pPr>
            <a:r>
              <a:rPr lang="en-US" sz="2000" i="1" dirty="0"/>
              <a:t>Assuring realization of benefits from the projects within the program.   </a:t>
            </a:r>
          </a:p>
          <a:p>
            <a:pPr lvl="1">
              <a:lnSpc>
                <a:spcPct val="90000"/>
              </a:lnSpc>
            </a:pPr>
            <a:endParaRPr lang="en-US" sz="2000" i="1" dirty="0"/>
          </a:p>
          <a:p>
            <a:pPr>
              <a:lnSpc>
                <a:spcPct val="90000"/>
              </a:lnSpc>
            </a:pPr>
            <a:endParaRPr lang="en-US" sz="2400" dirty="0"/>
          </a:p>
          <a:p>
            <a:pPr>
              <a:lnSpc>
                <a:spcPct val="90000"/>
              </a:lnSpc>
            </a:pPr>
            <a:endParaRPr lang="en-US" sz="2400" dirty="0"/>
          </a:p>
          <a:p>
            <a:pPr lvl="1">
              <a:lnSpc>
                <a:spcPct val="90000"/>
              </a:lnSpc>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12">
                                            <p:txEl>
                                              <p:pRg st="0" end="0"/>
                                            </p:txEl>
                                          </p:spTgt>
                                        </p:tgtEl>
                                        <p:attrNameLst>
                                          <p:attrName>style.visibility</p:attrName>
                                        </p:attrNameLst>
                                      </p:cBhvr>
                                      <p:to>
                                        <p:strVal val="visible"/>
                                      </p:to>
                                    </p:set>
                                    <p:animEffect transition="in" filter="blinds(horizontal)">
                                      <p:cBhvr>
                                        <p:cTn id="7" dur="500"/>
                                        <p:tgtEl>
                                          <p:spTgt spid="215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512">
                                            <p:txEl>
                                              <p:pRg st="1" end="1"/>
                                            </p:txEl>
                                          </p:spTgt>
                                        </p:tgtEl>
                                        <p:attrNameLst>
                                          <p:attrName>style.visibility</p:attrName>
                                        </p:attrNameLst>
                                      </p:cBhvr>
                                      <p:to>
                                        <p:strVal val="visible"/>
                                      </p:to>
                                    </p:set>
                                    <p:animEffect transition="in" filter="blinds(horizontal)">
                                      <p:cBhvr>
                                        <p:cTn id="12" dur="500"/>
                                        <p:tgtEl>
                                          <p:spTgt spid="215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512">
                                            <p:txEl>
                                              <p:pRg st="2" end="2"/>
                                            </p:txEl>
                                          </p:spTgt>
                                        </p:tgtEl>
                                        <p:attrNameLst>
                                          <p:attrName>style.visibility</p:attrName>
                                        </p:attrNameLst>
                                      </p:cBhvr>
                                      <p:to>
                                        <p:strVal val="visible"/>
                                      </p:to>
                                    </p:set>
                                    <p:animEffect transition="in" filter="blinds(horizontal)">
                                      <p:cBhvr>
                                        <p:cTn id="17" dur="500"/>
                                        <p:tgtEl>
                                          <p:spTgt spid="215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512">
                                            <p:txEl>
                                              <p:pRg st="3" end="3"/>
                                            </p:txEl>
                                          </p:spTgt>
                                        </p:tgtEl>
                                        <p:attrNameLst>
                                          <p:attrName>style.visibility</p:attrName>
                                        </p:attrNameLst>
                                      </p:cBhvr>
                                      <p:to>
                                        <p:strVal val="visible"/>
                                      </p:to>
                                    </p:set>
                                    <p:animEffect transition="in" filter="blinds(horizontal)">
                                      <p:cBhvr>
                                        <p:cTn id="22" dur="500"/>
                                        <p:tgtEl>
                                          <p:spTgt spid="215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512">
                                            <p:txEl>
                                              <p:pRg st="4" end="4"/>
                                            </p:txEl>
                                          </p:spTgt>
                                        </p:tgtEl>
                                        <p:attrNameLst>
                                          <p:attrName>style.visibility</p:attrName>
                                        </p:attrNameLst>
                                      </p:cBhvr>
                                      <p:to>
                                        <p:strVal val="visible"/>
                                      </p:to>
                                    </p:set>
                                    <p:animEffect transition="in" filter="blinds(horizontal)">
                                      <p:cBhvr>
                                        <p:cTn id="27" dur="500"/>
                                        <p:tgtEl>
                                          <p:spTgt spid="215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512">
                                            <p:txEl>
                                              <p:pRg st="5" end="5"/>
                                            </p:txEl>
                                          </p:spTgt>
                                        </p:tgtEl>
                                        <p:attrNameLst>
                                          <p:attrName>style.visibility</p:attrName>
                                        </p:attrNameLst>
                                      </p:cBhvr>
                                      <p:to>
                                        <p:strVal val="visible"/>
                                      </p:to>
                                    </p:set>
                                    <p:animEffect transition="in" filter="blinds(horizontal)">
                                      <p:cBhvr>
                                        <p:cTn id="32" dur="500"/>
                                        <p:tgtEl>
                                          <p:spTgt spid="2151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512">
                                            <p:txEl>
                                              <p:pRg st="6" end="6"/>
                                            </p:txEl>
                                          </p:spTgt>
                                        </p:tgtEl>
                                        <p:attrNameLst>
                                          <p:attrName>style.visibility</p:attrName>
                                        </p:attrNameLst>
                                      </p:cBhvr>
                                      <p:to>
                                        <p:strVal val="visible"/>
                                      </p:to>
                                    </p:set>
                                    <p:animEffect transition="in" filter="blinds(horizontal)">
                                      <p:cBhvr>
                                        <p:cTn id="37" dur="500"/>
                                        <p:tgtEl>
                                          <p:spTgt spid="2151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1512">
                                            <p:txEl>
                                              <p:pRg st="7" end="7"/>
                                            </p:txEl>
                                          </p:spTgt>
                                        </p:tgtEl>
                                        <p:attrNameLst>
                                          <p:attrName>style.visibility</p:attrName>
                                        </p:attrNameLst>
                                      </p:cBhvr>
                                      <p:to>
                                        <p:strVal val="visible"/>
                                      </p:to>
                                    </p:set>
                                    <p:animEffect transition="in" filter="blinds(horizontal)">
                                      <p:cBhvr>
                                        <p:cTn id="42" dur="500"/>
                                        <p:tgtEl>
                                          <p:spTgt spid="2151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1512">
                                            <p:txEl>
                                              <p:pRg st="8" end="8"/>
                                            </p:txEl>
                                          </p:spTgt>
                                        </p:tgtEl>
                                        <p:attrNameLst>
                                          <p:attrName>style.visibility</p:attrName>
                                        </p:attrNameLst>
                                      </p:cBhvr>
                                      <p:to>
                                        <p:strVal val="visible"/>
                                      </p:to>
                                    </p:set>
                                    <p:animEffect transition="in" filter="blinds(horizontal)">
                                      <p:cBhvr>
                                        <p:cTn id="47" dur="500"/>
                                        <p:tgtEl>
                                          <p:spTgt spid="215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384"/>
            <a:ext cx="7498080" cy="1143000"/>
          </a:xfrm>
        </p:spPr>
        <p:txBody>
          <a:bodyPr/>
          <a:lstStyle/>
          <a:p>
            <a:r>
              <a:rPr lang="en-US" b="1" dirty="0"/>
              <a:t>Other Key Terms </a:t>
            </a:r>
            <a:r>
              <a:rPr lang="en-US" dirty="0"/>
              <a:t>- </a:t>
            </a:r>
            <a:r>
              <a:rPr lang="en-US" b="1"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Portfolios</a:t>
            </a:r>
            <a:endParaRPr lang="en-US" dirty="0"/>
          </a:p>
        </p:txBody>
      </p:sp>
      <p:sp>
        <p:nvSpPr>
          <p:cNvPr id="3" name="Content Placeholder 2"/>
          <p:cNvSpPr>
            <a:spLocks noGrp="1"/>
          </p:cNvSpPr>
          <p:nvPr>
            <p:ph idx="1"/>
          </p:nvPr>
        </p:nvSpPr>
        <p:spPr>
          <a:xfrm>
            <a:off x="467544" y="1115616"/>
            <a:ext cx="8466144" cy="5302696"/>
          </a:xfrm>
        </p:spPr>
        <p:txBody>
          <a:bodyPr>
            <a:normAutofit/>
          </a:bodyPr>
          <a:lstStyle/>
          <a:p>
            <a:pPr>
              <a:lnSpc>
                <a:spcPct val="90000"/>
              </a:lnSpc>
              <a:spcAft>
                <a:spcPts val="600"/>
              </a:spcAft>
            </a:pPr>
            <a:r>
              <a:rPr lang="en-US" sz="2200" b="1" i="1" dirty="0">
                <a:solidFill>
                  <a:schemeClr val="tx2"/>
                </a:solidFill>
              </a:rPr>
              <a:t>Portfolio: </a:t>
            </a:r>
            <a:r>
              <a:rPr lang="en-US" sz="2200" i="1" dirty="0"/>
              <a:t>A collection of, not necessarily related projects, programs and operations managed as a group to achieve strategic business objectives. </a:t>
            </a:r>
          </a:p>
          <a:p>
            <a:pPr>
              <a:lnSpc>
                <a:spcPct val="90000"/>
              </a:lnSpc>
            </a:pPr>
            <a:r>
              <a:rPr lang="en-US" sz="2200" b="1" i="1" dirty="0">
                <a:solidFill>
                  <a:schemeClr val="tx2"/>
                </a:solidFill>
              </a:rPr>
              <a:t>Portfolio Management </a:t>
            </a:r>
            <a:r>
              <a:rPr lang="en-US" sz="2200" i="1" dirty="0"/>
              <a:t>involves the centralized management of one or several portfolios to achieve strategic business goals, through prioritization of resource allocations for the constituent projects, programs and operations, and aligning these with organizational strategies. The aim of portfolio management is:</a:t>
            </a:r>
          </a:p>
          <a:p>
            <a:pPr lvl="1">
              <a:spcBef>
                <a:spcPts val="600"/>
              </a:spcBef>
              <a:spcAft>
                <a:spcPts val="600"/>
              </a:spcAft>
            </a:pPr>
            <a:r>
              <a:rPr lang="en-US" sz="2200" i="1" dirty="0"/>
              <a:t>Guide investment decisions, and achieve desired ROI </a:t>
            </a:r>
          </a:p>
          <a:p>
            <a:pPr lvl="1">
              <a:spcBef>
                <a:spcPts val="600"/>
              </a:spcBef>
              <a:spcAft>
                <a:spcPts val="600"/>
              </a:spcAft>
            </a:pPr>
            <a:r>
              <a:rPr lang="en-US" sz="2200" i="1" dirty="0"/>
              <a:t>Select optimum mix of programs and projects to meet strategic objectives </a:t>
            </a:r>
          </a:p>
          <a:p>
            <a:pPr lvl="1">
              <a:spcBef>
                <a:spcPts val="600"/>
              </a:spcBef>
              <a:spcAft>
                <a:spcPts val="600"/>
              </a:spcAft>
            </a:pPr>
            <a:r>
              <a:rPr lang="en-US" sz="2200" i="1" dirty="0"/>
              <a:t>Prioritize resource allocation </a:t>
            </a:r>
          </a:p>
          <a:p>
            <a:pPr lvl="1">
              <a:spcBef>
                <a:spcPts val="600"/>
              </a:spcBef>
              <a:spcAft>
                <a:spcPts val="600"/>
              </a:spcAft>
            </a:pPr>
            <a:r>
              <a:rPr lang="en-US" sz="2200" i="1" dirty="0"/>
              <a:t>Centralize the management of aggregate risk profile of all components</a:t>
            </a:r>
          </a:p>
          <a:p>
            <a:pPr lvl="1"/>
            <a:endParaRPr lang="en-US" sz="2200" i="1" dirty="0">
              <a:solidFill>
                <a:schemeClr val="tx2"/>
              </a:solidFill>
            </a:endParaRPr>
          </a:p>
          <a:p>
            <a:endParaRPr lang="en-US" sz="2200" dirty="0"/>
          </a:p>
        </p:txBody>
      </p:sp>
    </p:spTree>
    <p:extLst>
      <p:ext uri="{BB962C8B-B14F-4D97-AF65-F5344CB8AC3E}">
        <p14:creationId xmlns:p14="http://schemas.microsoft.com/office/powerpoint/2010/main" val="3852217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435608" y="215685"/>
            <a:ext cx="7498080" cy="1143000"/>
          </a:xfrm>
        </p:spPr>
        <p:txBody>
          <a:bodyPr>
            <a:normAutofit/>
          </a:bodyPr>
          <a:lstStyle/>
          <a:p>
            <a:pPr algn="ctr"/>
            <a:r>
              <a:rPr lang="en-US" sz="3200" b="1" i="1" dirty="0"/>
              <a:t>Project Management Compared to Project Portfolio Management</a:t>
            </a:r>
          </a:p>
        </p:txBody>
      </p:sp>
      <p:sp>
        <p:nvSpPr>
          <p:cNvPr id="6" name="Slide Number Placeholder 5"/>
          <p:cNvSpPr>
            <a:spLocks noGrp="1"/>
          </p:cNvSpPr>
          <p:nvPr>
            <p:ph type="sldNum" sz="quarter" idx="12"/>
          </p:nvPr>
        </p:nvSpPr>
        <p:spPr/>
        <p:txBody>
          <a:bodyPr/>
          <a:lstStyle/>
          <a:p>
            <a:pPr>
              <a:defRPr/>
            </a:pPr>
            <a:fld id="{0A6DAE91-3CCC-4475-8BBE-416A848BB383}" type="slidenum">
              <a:rPr lang="en-US"/>
              <a:pPr>
                <a:defRPr/>
              </a:pPr>
              <a:t>24</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325917"/>
            <a:ext cx="7588798" cy="5532083"/>
          </a:xfrm>
          <a:prstGeom prst="rect">
            <a:avLst/>
          </a:prstGeom>
        </p:spPr>
      </p:pic>
    </p:spTree>
    <p:extLst>
      <p:ext uri="{BB962C8B-B14F-4D97-AF65-F5344CB8AC3E}">
        <p14:creationId xmlns:p14="http://schemas.microsoft.com/office/powerpoint/2010/main" val="2091106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9633" y="1484784"/>
            <a:ext cx="8424936" cy="5184576"/>
          </a:xfrm>
        </p:spPr>
        <p:txBody>
          <a:bodyPr>
            <a:noAutofit/>
          </a:bodyPr>
          <a:lstStyle/>
          <a:p>
            <a:pPr marL="0" indent="0">
              <a:buNone/>
            </a:pPr>
            <a:r>
              <a:rPr lang="en-CA" sz="2400" b="1" i="1" dirty="0"/>
              <a:t>Operation Management, (OM): </a:t>
            </a:r>
            <a:r>
              <a:rPr lang="en-US" sz="2400" dirty="0"/>
              <a:t>is the application of knowledge, skills and principles to</a:t>
            </a:r>
            <a:r>
              <a:rPr lang="en-US" sz="2400" i="1" dirty="0"/>
              <a:t> </a:t>
            </a:r>
            <a:r>
              <a:rPr lang="en-CA" sz="2400" u="sng" dirty="0"/>
              <a:t>ongoing production </a:t>
            </a:r>
            <a:r>
              <a:rPr lang="en-CA" sz="2400" dirty="0"/>
              <a:t>of goods and services, to ensure that the business operations are performed efficiently, by deploying the optimal resources needed to meet customer requirements. OM is an area of decision sciences that falls outside the project management discipline. The common areas between OM and project management occur at various points during the product life cycle, such as: </a:t>
            </a:r>
          </a:p>
          <a:p>
            <a:pPr lvl="1"/>
            <a:r>
              <a:rPr lang="en-CA" sz="2400" i="1" dirty="0"/>
              <a:t>Developing a new product, or upgrading an existing product</a:t>
            </a:r>
          </a:p>
          <a:p>
            <a:pPr lvl="1"/>
            <a:r>
              <a:rPr lang="en-CA" sz="2400" i="1" dirty="0"/>
              <a:t>Improving operations or product development process</a:t>
            </a:r>
          </a:p>
          <a:p>
            <a:pPr lvl="1"/>
            <a:r>
              <a:rPr lang="en-CA" sz="2400" i="1" dirty="0"/>
              <a:t>At the end of the product life cycle </a:t>
            </a:r>
          </a:p>
          <a:p>
            <a:pPr lvl="1"/>
            <a:r>
              <a:rPr lang="en-CA" sz="2400" i="1" dirty="0"/>
              <a:t>At each closeout phase. </a:t>
            </a:r>
          </a:p>
          <a:p>
            <a:pPr marL="0" indent="0">
              <a:buNone/>
            </a:pPr>
            <a:r>
              <a:rPr lang="en-CA" sz="2400" dirty="0"/>
              <a:t>Deliverables and knowledge are transferred from the project to operations for utilization of the delivered work.  </a:t>
            </a:r>
            <a:r>
              <a:rPr lang="en-CA" sz="2400" i="1" dirty="0"/>
              <a:t> </a:t>
            </a:r>
          </a:p>
        </p:txBody>
      </p:sp>
      <p:sp>
        <p:nvSpPr>
          <p:cNvPr id="4" name="Title 1"/>
          <p:cNvSpPr>
            <a:spLocks noGrp="1"/>
          </p:cNvSpPr>
          <p:nvPr>
            <p:ph type="title"/>
          </p:nvPr>
        </p:nvSpPr>
        <p:spPr/>
        <p:txBody>
          <a:bodyPr/>
          <a:lstStyle/>
          <a:p>
            <a:r>
              <a:rPr lang="en-US" b="1" dirty="0"/>
              <a:t>Other Key Terms </a:t>
            </a:r>
            <a:r>
              <a:rPr lang="en-US" dirty="0"/>
              <a:t>– </a:t>
            </a:r>
            <a:r>
              <a:rPr lang="en-US" b="1"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Operation Management – (</a:t>
            </a:r>
            <a:r>
              <a:rPr lang="en-US" b="1" i="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manage by portfolio managers</a:t>
            </a:r>
            <a:r>
              <a:rPr lang="en-US" b="1"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endParaRPr lang="en-US" dirty="0"/>
          </a:p>
        </p:txBody>
      </p:sp>
    </p:spTree>
    <p:extLst>
      <p:ext uri="{BB962C8B-B14F-4D97-AF65-F5344CB8AC3E}">
        <p14:creationId xmlns:p14="http://schemas.microsoft.com/office/powerpoint/2010/main" val="1123738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A16827AD-D54E-4A9A-98B6-75CDFBE63C20}" type="slidenum">
              <a:rPr lang="en-US"/>
              <a:pPr>
                <a:defRPr/>
              </a:pPr>
              <a:t>26</a:t>
            </a:fld>
            <a:endParaRPr lang="en-US" dirty="0"/>
          </a:p>
        </p:txBody>
      </p:sp>
      <p:sp>
        <p:nvSpPr>
          <p:cNvPr id="2" name="Content Placeholder 1"/>
          <p:cNvSpPr>
            <a:spLocks noGrp="1"/>
          </p:cNvSpPr>
          <p:nvPr>
            <p:ph idx="1"/>
          </p:nvPr>
        </p:nvSpPr>
        <p:spPr>
          <a:xfrm>
            <a:off x="467544" y="1248287"/>
            <a:ext cx="8280920" cy="1698773"/>
          </a:xfrm>
        </p:spPr>
        <p:txBody>
          <a:bodyPr/>
          <a:lstStyle/>
          <a:p>
            <a:r>
              <a:rPr lang="en-CA" dirty="0"/>
              <a:t>OPM is the framework in which Portfolio, Program and project management are integrated with organizational enablers to achieve strategic objectives. </a:t>
            </a:r>
          </a:p>
          <a:p>
            <a:r>
              <a:rPr lang="en-CA" dirty="0"/>
              <a:t>Within Portfolios and Programs, Projects are the means of achieving organizational goals and objectives. </a:t>
            </a:r>
          </a:p>
        </p:txBody>
      </p:sp>
      <p:sp>
        <p:nvSpPr>
          <p:cNvPr id="8" name="Title 1"/>
          <p:cNvSpPr>
            <a:spLocks noGrp="1"/>
          </p:cNvSpPr>
          <p:nvPr>
            <p:ph type="title"/>
          </p:nvPr>
        </p:nvSpPr>
        <p:spPr>
          <a:xfrm>
            <a:off x="628650" y="-77276"/>
            <a:ext cx="8119814" cy="1325563"/>
          </a:xfrm>
        </p:spPr>
        <p:txBody>
          <a:bodyPr>
            <a:normAutofit fontScale="90000"/>
          </a:bodyPr>
          <a:lstStyle/>
          <a:p>
            <a:r>
              <a:rPr lang="en-US" b="1" dirty="0"/>
              <a:t>Other Key Terms </a:t>
            </a:r>
            <a:r>
              <a:rPr lang="en-US" dirty="0"/>
              <a:t>– </a:t>
            </a:r>
            <a:r>
              <a:rPr lang="en-US" b="1"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Organizational Project Mgmt.   </a:t>
            </a:r>
            <a:br>
              <a:rPr lang="en-US" b="1"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r>
              <a:rPr lang="en-US" b="1"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&amp; Strategies (OPM)</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207087312"/>
              </p:ext>
            </p:extLst>
          </p:nvPr>
        </p:nvGraphicFramePr>
        <p:xfrm>
          <a:off x="755577" y="2947060"/>
          <a:ext cx="7272808" cy="3774416"/>
        </p:xfrm>
        <a:graphic>
          <a:graphicData uri="http://schemas.openxmlformats.org/presentationml/2006/ole">
            <mc:AlternateContent xmlns:mc="http://schemas.openxmlformats.org/markup-compatibility/2006">
              <mc:Choice xmlns:v="urn:schemas-microsoft-com:vml" Requires="v">
                <p:oleObj spid="_x0000_s16578" name="Bitmap Image" r:id="rId3" imgW="5326560" imgH="3703320" progId="Paint.Picture">
                  <p:embed/>
                </p:oleObj>
              </mc:Choice>
              <mc:Fallback>
                <p:oleObj name="Bitmap Image" r:id="rId3" imgW="5326560" imgH="3703320" progId="Paint.Picture">
                  <p:embed/>
                  <p:pic>
                    <p:nvPicPr>
                      <p:cNvPr id="0" name=""/>
                      <p:cNvPicPr/>
                      <p:nvPr/>
                    </p:nvPicPr>
                    <p:blipFill>
                      <a:blip r:embed="rId4"/>
                      <a:stretch>
                        <a:fillRect/>
                      </a:stretch>
                    </p:blipFill>
                    <p:spPr>
                      <a:xfrm>
                        <a:off x="755577" y="2947060"/>
                        <a:ext cx="7272808" cy="3774416"/>
                      </a:xfrm>
                      <a:prstGeom prst="rect">
                        <a:avLst/>
                      </a:prstGeom>
                    </p:spPr>
                  </p:pic>
                </p:oleObj>
              </mc:Fallback>
            </mc:AlternateContent>
          </a:graphicData>
        </a:graphic>
      </p:graphicFrame>
    </p:spTree>
    <p:extLst>
      <p:ext uri="{BB962C8B-B14F-4D97-AF65-F5344CB8AC3E}">
        <p14:creationId xmlns:p14="http://schemas.microsoft.com/office/powerpoint/2010/main" val="423186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2FBC5DE6-0D10-491C-9D95-CD65B3FEB7F0}" type="slidenum">
              <a:rPr lang="en-US"/>
              <a:pPr>
                <a:defRPr/>
              </a:pPr>
              <a:t>27</a:t>
            </a:fld>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863045809"/>
              </p:ext>
            </p:extLst>
          </p:nvPr>
        </p:nvGraphicFramePr>
        <p:xfrm>
          <a:off x="539552" y="1117558"/>
          <a:ext cx="8208912" cy="5603918"/>
        </p:xfrm>
        <a:graphic>
          <a:graphicData uri="http://schemas.openxmlformats.org/presentationml/2006/ole">
            <mc:AlternateContent xmlns:mc="http://schemas.openxmlformats.org/markup-compatibility/2006">
              <mc:Choice xmlns:v="urn:schemas-microsoft-com:vml" Requires="v">
                <p:oleObj spid="_x0000_s17601" name="Visio" r:id="rId3" imgW="9418351" imgH="6304356" progId="Visio.Drawing.15">
                  <p:embed/>
                </p:oleObj>
              </mc:Choice>
              <mc:Fallback>
                <p:oleObj name="Visio" r:id="rId3" imgW="9418351" imgH="6304356" progId="Visio.Drawing.15">
                  <p:embed/>
                  <p:pic>
                    <p:nvPicPr>
                      <p:cNvPr id="0" name=""/>
                      <p:cNvPicPr/>
                      <p:nvPr/>
                    </p:nvPicPr>
                    <p:blipFill>
                      <a:blip r:embed="rId4"/>
                      <a:stretch>
                        <a:fillRect/>
                      </a:stretch>
                    </p:blipFill>
                    <p:spPr>
                      <a:xfrm>
                        <a:off x="539552" y="1117558"/>
                        <a:ext cx="8208912" cy="5603918"/>
                      </a:xfrm>
                      <a:prstGeom prst="rect">
                        <a:avLst/>
                      </a:prstGeom>
                    </p:spPr>
                  </p:pic>
                </p:oleObj>
              </mc:Fallback>
            </mc:AlternateContent>
          </a:graphicData>
        </a:graphic>
      </p:graphicFrame>
      <p:sp>
        <p:nvSpPr>
          <p:cNvPr id="6" name="TextBox 5"/>
          <p:cNvSpPr txBox="1"/>
          <p:nvPr/>
        </p:nvSpPr>
        <p:spPr>
          <a:xfrm>
            <a:off x="3275856" y="87015"/>
            <a:ext cx="3384376" cy="461665"/>
          </a:xfrm>
          <a:prstGeom prst="rect">
            <a:avLst/>
          </a:prstGeom>
          <a:noFill/>
        </p:spPr>
        <p:txBody>
          <a:bodyPr wrap="square" rtlCol="0">
            <a:spAutoFit/>
          </a:bodyPr>
          <a:lstStyle/>
          <a:p>
            <a:r>
              <a:rPr lang="en-CA" sz="2400" b="1" dirty="0"/>
              <a:t>PROJECT LIFE CYCLE</a:t>
            </a:r>
          </a:p>
        </p:txBody>
      </p:sp>
      <p:sp>
        <p:nvSpPr>
          <p:cNvPr id="2" name="TextBox 1">
            <a:extLst>
              <a:ext uri="{FF2B5EF4-FFF2-40B4-BE49-F238E27FC236}">
                <a16:creationId xmlns:a16="http://schemas.microsoft.com/office/drawing/2014/main" id="{659A63B7-4FD2-479F-BBCF-140CD9C48DB6}"/>
              </a:ext>
            </a:extLst>
          </p:cNvPr>
          <p:cNvSpPr txBox="1"/>
          <p:nvPr/>
        </p:nvSpPr>
        <p:spPr>
          <a:xfrm>
            <a:off x="1331640" y="692696"/>
            <a:ext cx="2542876" cy="369332"/>
          </a:xfrm>
          <a:prstGeom prst="rect">
            <a:avLst/>
          </a:prstGeom>
          <a:noFill/>
        </p:spPr>
        <p:txBody>
          <a:bodyPr wrap="none" rtlCol="0">
            <a:spAutoFit/>
          </a:bodyPr>
          <a:lstStyle/>
          <a:p>
            <a:r>
              <a:rPr lang="en-CA" dirty="0"/>
              <a:t>Phase gate: check points</a:t>
            </a:r>
          </a:p>
        </p:txBody>
      </p:sp>
    </p:spTree>
    <p:extLst>
      <p:ext uri="{BB962C8B-B14F-4D97-AF65-F5344CB8AC3E}">
        <p14:creationId xmlns:p14="http://schemas.microsoft.com/office/powerpoint/2010/main" val="3518064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2711"/>
            <a:ext cx="7498080" cy="1143000"/>
          </a:xfrm>
        </p:spPr>
        <p:txBody>
          <a:bodyPr>
            <a:normAutofit/>
          </a:bodyPr>
          <a:lstStyle/>
          <a:p>
            <a:pPr algn="ctr"/>
            <a:r>
              <a:rPr lang="en-US" b="1" dirty="0">
                <a:effectLst>
                  <a:outerShdw blurRad="38100" dist="38100" dir="2700000" algn="tl">
                    <a:srgbClr val="000000">
                      <a:alpha val="43137"/>
                    </a:srgbClr>
                  </a:outerShdw>
                </a:effectLst>
              </a:rPr>
              <a:t>Project &amp; Development Life Cycles</a:t>
            </a:r>
          </a:p>
        </p:txBody>
      </p:sp>
      <p:sp>
        <p:nvSpPr>
          <p:cNvPr id="4" name="Content Placeholder 3"/>
          <p:cNvSpPr>
            <a:spLocks noGrp="1"/>
          </p:cNvSpPr>
          <p:nvPr>
            <p:ph idx="1"/>
          </p:nvPr>
        </p:nvSpPr>
        <p:spPr>
          <a:xfrm>
            <a:off x="376475" y="836712"/>
            <a:ext cx="8640960" cy="5760640"/>
          </a:xfrm>
        </p:spPr>
        <p:txBody>
          <a:bodyPr>
            <a:noAutofit/>
          </a:bodyPr>
          <a:lstStyle/>
          <a:p>
            <a:r>
              <a:rPr lang="en-CA" sz="1800" b="1" i="1" dirty="0"/>
              <a:t>Project Life Cycle</a:t>
            </a:r>
            <a:r>
              <a:rPr lang="en-CA" sz="1800" dirty="0"/>
              <a:t>: The series of phases that a project passes through from its start to completion. Project Life Cycles can be </a:t>
            </a:r>
            <a:r>
              <a:rPr lang="en-CA" sz="1800" b="1" i="1" dirty="0"/>
              <a:t>predictive (</a:t>
            </a:r>
            <a:r>
              <a:rPr lang="en-CA" sz="1800" b="1" i="1" dirty="0">
                <a:solidFill>
                  <a:srgbClr val="FF0000"/>
                </a:solidFill>
              </a:rPr>
              <a:t>done before, following the same pattern</a:t>
            </a:r>
            <a:r>
              <a:rPr lang="en-CA" sz="1800" b="1" i="1" dirty="0"/>
              <a:t>)</a:t>
            </a:r>
            <a:r>
              <a:rPr lang="en-CA" sz="1800" dirty="0"/>
              <a:t> or </a:t>
            </a:r>
            <a:r>
              <a:rPr lang="en-CA" sz="1800" b="1" i="1" dirty="0"/>
              <a:t>adaptive</a:t>
            </a:r>
            <a:r>
              <a:rPr lang="en-CA" sz="1800" dirty="0"/>
              <a:t> (</a:t>
            </a:r>
            <a:r>
              <a:rPr lang="en-CA" sz="1800" dirty="0">
                <a:solidFill>
                  <a:srgbClr val="FF0000"/>
                </a:solidFill>
              </a:rPr>
              <a:t>involve unknown parameters, need to learn and develop methodology</a:t>
            </a:r>
            <a:r>
              <a:rPr lang="en-CA" sz="1800" dirty="0"/>
              <a:t>)</a:t>
            </a:r>
          </a:p>
          <a:p>
            <a:r>
              <a:rPr lang="en-CA" sz="1800" dirty="0"/>
              <a:t>Generally one or more phases within the project life cycle, are associated with the development of a product or a service – these are called,   </a:t>
            </a:r>
            <a:r>
              <a:rPr lang="en-CA" sz="1800" b="1" i="1" dirty="0"/>
              <a:t>Development Life Cycle (</a:t>
            </a:r>
            <a:r>
              <a:rPr lang="en-CA" sz="1800" b="1" i="1" dirty="0">
                <a:solidFill>
                  <a:srgbClr val="FF0000"/>
                </a:solidFill>
              </a:rPr>
              <a:t>developing a product or service</a:t>
            </a:r>
            <a:r>
              <a:rPr lang="en-CA" sz="1800" b="1" i="1" dirty="0"/>
              <a:t>)</a:t>
            </a:r>
          </a:p>
          <a:p>
            <a:r>
              <a:rPr lang="en-CA" sz="1800" dirty="0"/>
              <a:t>Development Life Cycles, can be: </a:t>
            </a:r>
          </a:p>
          <a:p>
            <a:pPr lvl="1">
              <a:spcBef>
                <a:spcPts val="600"/>
              </a:spcBef>
              <a:spcAft>
                <a:spcPts val="600"/>
              </a:spcAft>
              <a:buFont typeface="Wingdings" panose="05000000000000000000" pitchFamily="2" charset="2"/>
              <a:buChar char="v"/>
            </a:pPr>
            <a:r>
              <a:rPr lang="en-CA" b="1" i="1" dirty="0"/>
              <a:t>Predictive</a:t>
            </a:r>
            <a:r>
              <a:rPr lang="en-CA" dirty="0"/>
              <a:t>, (Waterfall): The project Scope, time and Cost are determined in the early phases. Scope changes are carefully managed. </a:t>
            </a:r>
          </a:p>
          <a:p>
            <a:pPr lvl="1">
              <a:spcBef>
                <a:spcPts val="600"/>
              </a:spcBef>
              <a:spcAft>
                <a:spcPts val="600"/>
              </a:spcAft>
              <a:buFont typeface="Wingdings" panose="05000000000000000000" pitchFamily="2" charset="2"/>
              <a:buChar char="v"/>
            </a:pPr>
            <a:r>
              <a:rPr lang="en-CA" b="1" i="1" dirty="0"/>
              <a:t>Iterative</a:t>
            </a:r>
            <a:r>
              <a:rPr lang="en-CA" dirty="0"/>
              <a:t>: Scope is generally determined in the early phases. Time and cost estimates are routinely updated as the team’s understanding of the product increases, through the successive iterations (repeated cycles) that develop the product. </a:t>
            </a:r>
          </a:p>
          <a:p>
            <a:pPr lvl="1">
              <a:spcBef>
                <a:spcPts val="600"/>
              </a:spcBef>
              <a:spcAft>
                <a:spcPts val="600"/>
              </a:spcAft>
              <a:buFont typeface="Wingdings" panose="05000000000000000000" pitchFamily="2" charset="2"/>
              <a:buChar char="v"/>
            </a:pPr>
            <a:r>
              <a:rPr lang="en-CA" b="1" i="1" dirty="0"/>
              <a:t>Incremental:</a:t>
            </a:r>
            <a:r>
              <a:rPr lang="en-CA" dirty="0"/>
              <a:t> The deliverable is created through a series of iterations that successfully add functionality within a predetermined time frame. The deliverable is completed after the final iteration.</a:t>
            </a:r>
          </a:p>
          <a:p>
            <a:pPr lvl="1">
              <a:spcBef>
                <a:spcPts val="600"/>
              </a:spcBef>
              <a:spcAft>
                <a:spcPts val="600"/>
              </a:spcAft>
              <a:buFont typeface="Wingdings" panose="05000000000000000000" pitchFamily="2" charset="2"/>
              <a:buChar char="v"/>
            </a:pPr>
            <a:r>
              <a:rPr lang="en-CA" b="1" i="1" dirty="0"/>
              <a:t>Adaptive:  </a:t>
            </a:r>
            <a:r>
              <a:rPr lang="en-CA" dirty="0"/>
              <a:t>A change-driven life cycle which is agile, iterative or incremental. The detailed Scope is defined and approved before the start of an iteration.  </a:t>
            </a:r>
          </a:p>
          <a:p>
            <a:pPr lvl="1">
              <a:spcBef>
                <a:spcPts val="600"/>
              </a:spcBef>
              <a:spcAft>
                <a:spcPts val="600"/>
              </a:spcAft>
              <a:buFont typeface="Wingdings" panose="05000000000000000000" pitchFamily="2" charset="2"/>
              <a:buChar char="v"/>
            </a:pPr>
            <a:r>
              <a:rPr lang="en-CA" b="1" i="1" dirty="0"/>
              <a:t>Hybrid: </a:t>
            </a:r>
            <a:r>
              <a:rPr lang="en-CA" dirty="0"/>
              <a:t>Combination of adaptive and predictive life cycle. The well known elements of the project follow a predictive development life cycle.  The evolving elements follow an adaptive production life cycle. </a:t>
            </a:r>
            <a:endParaRPr lang="en-CA" b="1" i="1" dirty="0"/>
          </a:p>
          <a:p>
            <a:pPr marL="342900" lvl="1" indent="0">
              <a:buNone/>
            </a:pPr>
            <a:r>
              <a:rPr lang="en-CA" dirty="0"/>
              <a:t>  </a:t>
            </a:r>
          </a:p>
          <a:p>
            <a:pPr marL="0" indent="0">
              <a:buNone/>
            </a:pPr>
            <a:endParaRPr lang="en-CA" sz="1800" dirty="0"/>
          </a:p>
        </p:txBody>
      </p:sp>
    </p:spTree>
    <p:extLst>
      <p:ext uri="{BB962C8B-B14F-4D97-AF65-F5344CB8AC3E}">
        <p14:creationId xmlns:p14="http://schemas.microsoft.com/office/powerpoint/2010/main" val="3981163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9"/>
          <p:cNvSpPr txBox="1">
            <a:spLocks noChangeArrowheads="1"/>
          </p:cNvSpPr>
          <p:nvPr/>
        </p:nvSpPr>
        <p:spPr bwMode="auto">
          <a:xfrm>
            <a:off x="304800" y="6248400"/>
            <a:ext cx="990600" cy="366713"/>
          </a:xfrm>
          <a:prstGeom prst="rect">
            <a:avLst/>
          </a:prstGeom>
          <a:noFill/>
          <a:ln w="12700">
            <a:noFill/>
            <a:miter lim="800000"/>
            <a:headEnd/>
            <a:tailEnd/>
          </a:ln>
        </p:spPr>
        <p:txBody>
          <a:bodyPr>
            <a:spAutoFit/>
          </a:bodyPr>
          <a:lstStyle/>
          <a:p>
            <a:pPr algn="l">
              <a:spcBef>
                <a:spcPct val="50000"/>
              </a:spcBef>
            </a:pPr>
            <a:r>
              <a:rPr lang="en-US" sz="1800">
                <a:solidFill>
                  <a:schemeClr val="tx1"/>
                </a:solidFill>
              </a:rPr>
              <a:t>Context</a:t>
            </a:r>
          </a:p>
        </p:txBody>
      </p:sp>
      <p:sp>
        <p:nvSpPr>
          <p:cNvPr id="38915" name="Rectangle 10"/>
          <p:cNvSpPr>
            <a:spLocks noGrp="1" noChangeArrowheads="1"/>
          </p:cNvSpPr>
          <p:nvPr>
            <p:ph type="title"/>
          </p:nvPr>
        </p:nvSpPr>
        <p:spPr>
          <a:xfrm>
            <a:off x="656642" y="1"/>
            <a:ext cx="7886700" cy="908720"/>
          </a:xfrm>
        </p:spPr>
        <p:txBody>
          <a:bodyPr/>
          <a:lstStyle/>
          <a:p>
            <a:pPr algn="ctr"/>
            <a:r>
              <a:rPr lang="en-US" b="1" dirty="0"/>
              <a:t>Project Management Processes</a:t>
            </a:r>
          </a:p>
        </p:txBody>
      </p:sp>
      <p:sp>
        <p:nvSpPr>
          <p:cNvPr id="38916" name="Rectangle 11"/>
          <p:cNvSpPr>
            <a:spLocks noGrp="1" noChangeArrowheads="1"/>
          </p:cNvSpPr>
          <p:nvPr>
            <p:ph idx="1"/>
          </p:nvPr>
        </p:nvSpPr>
        <p:spPr>
          <a:xfrm>
            <a:off x="656642" y="758112"/>
            <a:ext cx="7886700" cy="4351338"/>
          </a:xfrm>
        </p:spPr>
        <p:txBody>
          <a:bodyPr>
            <a:normAutofit/>
          </a:bodyPr>
          <a:lstStyle/>
          <a:p>
            <a:r>
              <a:rPr lang="en-US" dirty="0"/>
              <a:t>A series Project Management activities, known as </a:t>
            </a:r>
            <a:r>
              <a:rPr lang="en-US" b="1" i="1" dirty="0"/>
              <a:t>processes</a:t>
            </a:r>
            <a:r>
              <a:rPr lang="en-US" dirty="0"/>
              <a:t>, are executed  to produce one or more </a:t>
            </a:r>
            <a:r>
              <a:rPr lang="en-US" b="1" i="1" dirty="0"/>
              <a:t>outputs</a:t>
            </a:r>
            <a:r>
              <a:rPr lang="en-US" dirty="0"/>
              <a:t> from one or more </a:t>
            </a:r>
            <a:r>
              <a:rPr lang="en-US" b="1" i="1" dirty="0"/>
              <a:t>inputs</a:t>
            </a:r>
            <a:r>
              <a:rPr lang="en-US" dirty="0"/>
              <a:t> by using proper appropriate project management </a:t>
            </a:r>
            <a:r>
              <a:rPr lang="en-US" b="1" i="1" dirty="0"/>
              <a:t>tools and techniques.  </a:t>
            </a:r>
          </a:p>
          <a:p>
            <a:r>
              <a:rPr lang="en-US" dirty="0"/>
              <a:t>Processes are logically liked by the outputs they produce. An output of a process generally results in either, an input to another process, or a deliverable of the project or phase. </a:t>
            </a:r>
          </a:p>
        </p:txBody>
      </p:sp>
      <p:grpSp>
        <p:nvGrpSpPr>
          <p:cNvPr id="5" name="Group 12"/>
          <p:cNvGrpSpPr>
            <a:grpSpLocks/>
          </p:cNvGrpSpPr>
          <p:nvPr/>
        </p:nvGrpSpPr>
        <p:grpSpPr bwMode="auto">
          <a:xfrm>
            <a:off x="971600" y="3174247"/>
            <a:ext cx="7956376" cy="3124200"/>
            <a:chOff x="290" y="1968"/>
            <a:chExt cx="5470" cy="1968"/>
          </a:xfrm>
        </p:grpSpPr>
        <p:sp>
          <p:nvSpPr>
            <p:cNvPr id="6" name="AutoShape 4"/>
            <p:cNvSpPr>
              <a:spLocks noChangeArrowheads="1"/>
            </p:cNvSpPr>
            <p:nvPr/>
          </p:nvSpPr>
          <p:spPr bwMode="auto">
            <a:xfrm>
              <a:off x="290" y="2016"/>
              <a:ext cx="5470" cy="1760"/>
            </a:xfrm>
            <a:prstGeom prst="rightArrow">
              <a:avLst>
                <a:gd name="adj1" fmla="val 37500"/>
                <a:gd name="adj2" fmla="val 30461"/>
              </a:avLst>
            </a:prstGeom>
            <a:solidFill>
              <a:srgbClr val="C0C0C0"/>
            </a:solidFill>
            <a:ln w="12700" cap="sq">
              <a:solidFill>
                <a:schemeClr val="tx1"/>
              </a:solidFill>
              <a:miter lim="800000"/>
              <a:headEnd type="none" w="sm" len="sm"/>
              <a:tailEnd type="none" w="sm" len="sm"/>
            </a:ln>
          </p:spPr>
          <p:txBody>
            <a:bodyPr wrap="none" anchor="ctr"/>
            <a:lstStyle/>
            <a:p>
              <a:endParaRPr lang="en-CA"/>
            </a:p>
          </p:txBody>
        </p:sp>
        <p:sp>
          <p:nvSpPr>
            <p:cNvPr id="7" name="Rectangle 5"/>
            <p:cNvSpPr>
              <a:spLocks noChangeArrowheads="1"/>
            </p:cNvSpPr>
            <p:nvPr/>
          </p:nvSpPr>
          <p:spPr bwMode="auto">
            <a:xfrm>
              <a:off x="3607" y="1968"/>
              <a:ext cx="1431" cy="1968"/>
            </a:xfrm>
            <a:prstGeom prst="rect">
              <a:avLst/>
            </a:prstGeom>
            <a:solidFill>
              <a:schemeClr val="bg2"/>
            </a:solidFill>
            <a:ln w="12700" cap="sq">
              <a:solidFill>
                <a:schemeClr val="tx1"/>
              </a:solidFill>
              <a:miter lim="800000"/>
              <a:headEnd type="none" w="sm" len="sm"/>
              <a:tailEnd type="none" w="sm" len="sm"/>
            </a:ln>
            <a:effectLst>
              <a:outerShdw dist="107763" dir="2700000" algn="ctr" rotWithShape="0">
                <a:srgbClr val="808080"/>
              </a:outerShdw>
            </a:effectLst>
          </p:spPr>
          <p:txBody>
            <a:bodyPr wrap="none" anchor="ctr"/>
            <a:lstStyle/>
            <a:p>
              <a:pPr algn="l">
                <a:defRPr/>
              </a:pPr>
              <a:r>
                <a:rPr lang="en-US" sz="2400" b="1" dirty="0">
                  <a:solidFill>
                    <a:schemeClr val="tx2">
                      <a:lumMod val="75000"/>
                    </a:schemeClr>
                  </a:solidFill>
                  <a:latin typeface="Arial" charset="0"/>
                </a:rPr>
                <a:t>   Outputs</a:t>
              </a:r>
            </a:p>
            <a:p>
              <a:pPr>
                <a:defRPr/>
              </a:pPr>
              <a:r>
                <a:rPr lang="en-US" sz="1800" i="1" dirty="0">
                  <a:solidFill>
                    <a:srgbClr val="9A3700"/>
                  </a:solidFill>
                  <a:latin typeface="Arial" charset="0"/>
                </a:rPr>
                <a:t>(Documents </a:t>
              </a:r>
              <a:r>
                <a:rPr lang="en-US" i="1" dirty="0">
                  <a:solidFill>
                    <a:srgbClr val="9A3700"/>
                  </a:solidFill>
                  <a:latin typeface="Arial" charset="0"/>
                </a:rPr>
                <a:t>t</a:t>
              </a:r>
              <a:r>
                <a:rPr lang="en-US" sz="1800" i="1" dirty="0">
                  <a:solidFill>
                    <a:srgbClr val="9A3700"/>
                  </a:solidFill>
                  <a:latin typeface="Arial" charset="0"/>
                </a:rPr>
                <a:t>hat </a:t>
              </a:r>
            </a:p>
            <a:p>
              <a:pPr>
                <a:defRPr/>
              </a:pPr>
              <a:r>
                <a:rPr lang="en-US" sz="1800" i="1" dirty="0">
                  <a:solidFill>
                    <a:srgbClr val="9A3700"/>
                  </a:solidFill>
                  <a:latin typeface="Arial" charset="0"/>
                </a:rPr>
                <a:t>are the result</a:t>
              </a:r>
            </a:p>
            <a:p>
              <a:pPr>
                <a:defRPr/>
              </a:pPr>
              <a:r>
                <a:rPr lang="en-US" sz="1800" i="1" dirty="0">
                  <a:solidFill>
                    <a:srgbClr val="9A3700"/>
                  </a:solidFill>
                  <a:latin typeface="Arial" charset="0"/>
                </a:rPr>
                <a:t>of the process)</a:t>
              </a:r>
            </a:p>
            <a:p>
              <a:pPr marL="115888" indent="-115888" algn="l">
                <a:buFont typeface="Arial" pitchFamily="34" charset="0"/>
                <a:buChar char="•"/>
                <a:defRPr/>
              </a:pPr>
              <a:r>
                <a:rPr lang="en-US" sz="1800" dirty="0">
                  <a:solidFill>
                    <a:schemeClr val="tx2">
                      <a:lumMod val="75000"/>
                    </a:schemeClr>
                  </a:solidFill>
                  <a:latin typeface="Arial" charset="0"/>
                </a:rPr>
                <a:t> Work Breakdown</a:t>
              </a:r>
            </a:p>
            <a:p>
              <a:pPr marL="115888" indent="-115888" algn="l">
                <a:defRPr/>
              </a:pPr>
              <a:r>
                <a:rPr lang="en-US" sz="1800" dirty="0">
                  <a:solidFill>
                    <a:schemeClr val="tx2">
                      <a:lumMod val="75000"/>
                    </a:schemeClr>
                  </a:solidFill>
                  <a:latin typeface="Arial" charset="0"/>
                </a:rPr>
                <a:t>   Structure (WBS)</a:t>
              </a:r>
            </a:p>
            <a:p>
              <a:pPr marL="115888" indent="-115888" algn="l">
                <a:buFont typeface="Arial" pitchFamily="34" charset="0"/>
                <a:buChar char="•"/>
                <a:defRPr/>
              </a:pPr>
              <a:r>
                <a:rPr lang="en-US" sz="1800" dirty="0">
                  <a:solidFill>
                    <a:schemeClr val="tx2">
                      <a:lumMod val="75000"/>
                    </a:schemeClr>
                  </a:solidFill>
                  <a:latin typeface="Arial" charset="0"/>
                </a:rPr>
                <a:t> WBS Dictionary</a:t>
              </a:r>
            </a:p>
            <a:p>
              <a:pPr marL="115888" indent="-115888" algn="l">
                <a:buFont typeface="Arial" pitchFamily="34" charset="0"/>
                <a:buChar char="•"/>
                <a:defRPr/>
              </a:pPr>
              <a:r>
                <a:rPr lang="en-US" sz="1800" dirty="0">
                  <a:solidFill>
                    <a:schemeClr val="tx2">
                      <a:lumMod val="75000"/>
                    </a:schemeClr>
                  </a:solidFill>
                  <a:latin typeface="Arial" charset="0"/>
                </a:rPr>
                <a:t> Scope Baseline</a:t>
              </a:r>
            </a:p>
            <a:p>
              <a:pPr marL="115888" indent="-115888" algn="l">
                <a:buFont typeface="Arial" pitchFamily="34" charset="0"/>
                <a:buChar char="•"/>
                <a:defRPr/>
              </a:pPr>
              <a:r>
                <a:rPr lang="en-US" sz="1800" dirty="0">
                  <a:solidFill>
                    <a:schemeClr val="tx2">
                      <a:lumMod val="75000"/>
                    </a:schemeClr>
                  </a:solidFill>
                  <a:latin typeface="Arial" charset="0"/>
                </a:rPr>
                <a:t> Project document </a:t>
              </a:r>
            </a:p>
            <a:p>
              <a:pPr marL="115888" indent="-115888" algn="l">
                <a:defRPr/>
              </a:pPr>
              <a:r>
                <a:rPr lang="en-US" sz="1800" dirty="0">
                  <a:solidFill>
                    <a:schemeClr val="tx2">
                      <a:lumMod val="75000"/>
                    </a:schemeClr>
                  </a:solidFill>
                  <a:latin typeface="Arial" charset="0"/>
                </a:rPr>
                <a:t>   updates</a:t>
              </a:r>
            </a:p>
            <a:p>
              <a:pPr algn="l">
                <a:defRPr/>
              </a:pPr>
              <a:endParaRPr lang="en-US" sz="2000" dirty="0">
                <a:solidFill>
                  <a:schemeClr val="bg1"/>
                </a:solidFill>
                <a:latin typeface="Arial" charset="0"/>
              </a:endParaRPr>
            </a:p>
          </p:txBody>
        </p:sp>
        <p:sp>
          <p:nvSpPr>
            <p:cNvPr id="8" name="Rectangle 6"/>
            <p:cNvSpPr>
              <a:spLocks noChangeArrowheads="1"/>
            </p:cNvSpPr>
            <p:nvPr/>
          </p:nvSpPr>
          <p:spPr bwMode="auto">
            <a:xfrm>
              <a:off x="384" y="1968"/>
              <a:ext cx="1490" cy="1968"/>
            </a:xfrm>
            <a:prstGeom prst="rect">
              <a:avLst/>
            </a:prstGeom>
            <a:solidFill>
              <a:schemeClr val="bg2"/>
            </a:solidFill>
            <a:ln w="12700" cap="sq">
              <a:solidFill>
                <a:schemeClr val="tx1"/>
              </a:solidFill>
              <a:miter lim="800000"/>
              <a:headEnd type="none" w="sm" len="sm"/>
              <a:tailEnd type="none" w="sm" len="sm"/>
            </a:ln>
            <a:effectLst>
              <a:outerShdw dist="107763" dir="2700000" algn="ctr" rotWithShape="0">
                <a:srgbClr val="808080"/>
              </a:outerShdw>
            </a:effectLst>
          </p:spPr>
          <p:txBody>
            <a:bodyPr wrap="none" anchor="ctr"/>
            <a:lstStyle/>
            <a:p>
              <a:pPr algn="l">
                <a:defRPr/>
              </a:pPr>
              <a:r>
                <a:rPr lang="en-US" sz="2400" dirty="0">
                  <a:solidFill>
                    <a:schemeClr val="tx1"/>
                  </a:solidFill>
                  <a:latin typeface="Arial" charset="0"/>
                </a:rPr>
                <a:t>  </a:t>
              </a:r>
              <a:r>
                <a:rPr lang="en-US" sz="2400" b="1" dirty="0">
                  <a:solidFill>
                    <a:schemeClr val="tx1"/>
                  </a:solidFill>
                  <a:latin typeface="Arial" charset="0"/>
                </a:rPr>
                <a:t>  </a:t>
              </a:r>
              <a:r>
                <a:rPr lang="en-US" sz="2400" b="1" dirty="0">
                  <a:solidFill>
                    <a:schemeClr val="tx2">
                      <a:lumMod val="75000"/>
                    </a:schemeClr>
                  </a:solidFill>
                  <a:latin typeface="Arial" charset="0"/>
                </a:rPr>
                <a:t>Inputs</a:t>
              </a:r>
            </a:p>
            <a:p>
              <a:pPr algn="l">
                <a:defRPr/>
              </a:pPr>
              <a:r>
                <a:rPr lang="en-US" sz="1800" i="1" dirty="0">
                  <a:solidFill>
                    <a:srgbClr val="9A3700"/>
                  </a:solidFill>
                  <a:latin typeface="Arial" charset="0"/>
                </a:rPr>
                <a:t>(documents </a:t>
              </a:r>
              <a:r>
                <a:rPr lang="en-US" i="1" dirty="0">
                  <a:solidFill>
                    <a:srgbClr val="9A3700"/>
                  </a:solidFill>
                  <a:latin typeface="Arial" charset="0"/>
                </a:rPr>
                <a:t>t</a:t>
              </a:r>
              <a:r>
                <a:rPr lang="en-US" sz="1800" i="1" dirty="0">
                  <a:solidFill>
                    <a:srgbClr val="9A3700"/>
                  </a:solidFill>
                  <a:latin typeface="Arial" charset="0"/>
                </a:rPr>
                <a:t>hat</a:t>
              </a:r>
            </a:p>
            <a:p>
              <a:pPr algn="l">
                <a:defRPr/>
              </a:pPr>
              <a:r>
                <a:rPr lang="en-US" sz="1800" i="1" dirty="0">
                  <a:solidFill>
                    <a:srgbClr val="9A3700"/>
                  </a:solidFill>
                  <a:latin typeface="Arial" charset="0"/>
                </a:rPr>
                <a:t>Will be acted upon</a:t>
              </a:r>
              <a:r>
                <a:rPr lang="en-US" sz="2400" dirty="0">
                  <a:solidFill>
                    <a:srgbClr val="9A3700"/>
                  </a:solidFill>
                  <a:latin typeface="Arial" charset="0"/>
                </a:rPr>
                <a:t>)</a:t>
              </a:r>
            </a:p>
            <a:p>
              <a:pPr algn="l">
                <a:defRPr/>
              </a:pPr>
              <a:endParaRPr lang="en-US" sz="2400" dirty="0">
                <a:solidFill>
                  <a:schemeClr val="tx1"/>
                </a:solidFill>
                <a:latin typeface="Arial" charset="0"/>
              </a:endParaRPr>
            </a:p>
            <a:p>
              <a:pPr marL="174625" indent="-58738" algn="l">
                <a:buFont typeface="Arial" pitchFamily="34" charset="0"/>
                <a:buChar char="•"/>
                <a:defRPr/>
              </a:pPr>
              <a:r>
                <a:rPr lang="en-US" sz="2000" dirty="0">
                  <a:solidFill>
                    <a:schemeClr val="tx2">
                      <a:lumMod val="75000"/>
                    </a:schemeClr>
                  </a:solidFill>
                  <a:latin typeface="Arial" charset="0"/>
                </a:rPr>
                <a:t> </a:t>
              </a:r>
              <a:r>
                <a:rPr lang="en-US" sz="1800" dirty="0">
                  <a:solidFill>
                    <a:schemeClr val="tx2">
                      <a:lumMod val="75000"/>
                    </a:schemeClr>
                  </a:solidFill>
                  <a:latin typeface="Arial" charset="0"/>
                </a:rPr>
                <a:t>Project Scope </a:t>
              </a:r>
            </a:p>
            <a:p>
              <a:pPr marL="174625" indent="-58738" algn="l">
                <a:defRPr/>
              </a:pPr>
              <a:r>
                <a:rPr lang="en-US" sz="1800" dirty="0">
                  <a:solidFill>
                    <a:schemeClr val="tx2">
                      <a:lumMod val="75000"/>
                    </a:schemeClr>
                  </a:solidFill>
                  <a:latin typeface="Arial" charset="0"/>
                </a:rPr>
                <a:t>  Statement</a:t>
              </a:r>
            </a:p>
            <a:p>
              <a:pPr marL="174625" indent="-58738" algn="l">
                <a:buFont typeface="Arial" pitchFamily="34" charset="0"/>
                <a:buChar char="•"/>
                <a:defRPr/>
              </a:pPr>
              <a:r>
                <a:rPr lang="en-US" sz="1800" dirty="0">
                  <a:solidFill>
                    <a:schemeClr val="tx2">
                      <a:lumMod val="75000"/>
                    </a:schemeClr>
                  </a:solidFill>
                  <a:latin typeface="Arial" charset="0"/>
                </a:rPr>
                <a:t> Requirements </a:t>
              </a:r>
            </a:p>
            <a:p>
              <a:pPr marL="174625" indent="-58738" algn="l">
                <a:defRPr/>
              </a:pPr>
              <a:r>
                <a:rPr lang="en-US" sz="1800" dirty="0">
                  <a:solidFill>
                    <a:schemeClr val="tx2">
                      <a:lumMod val="75000"/>
                    </a:schemeClr>
                  </a:solidFill>
                  <a:latin typeface="Arial" charset="0"/>
                </a:rPr>
                <a:t>  documentation</a:t>
              </a:r>
            </a:p>
            <a:p>
              <a:pPr marL="174625" indent="-58738" algn="l">
                <a:buFont typeface="Arial" pitchFamily="34" charset="0"/>
                <a:buChar char="•"/>
                <a:defRPr/>
              </a:pPr>
              <a:r>
                <a:rPr lang="en-US" sz="1800" dirty="0">
                  <a:solidFill>
                    <a:schemeClr val="tx2">
                      <a:lumMod val="75000"/>
                    </a:schemeClr>
                  </a:solidFill>
                  <a:latin typeface="Arial" charset="0"/>
                </a:rPr>
                <a:t> Organizational</a:t>
              </a:r>
            </a:p>
            <a:p>
              <a:pPr marL="174625" indent="-58738" algn="l">
                <a:defRPr/>
              </a:pPr>
              <a:r>
                <a:rPr lang="en-US" sz="1800" dirty="0">
                  <a:solidFill>
                    <a:schemeClr val="tx2">
                      <a:lumMod val="75000"/>
                    </a:schemeClr>
                  </a:solidFill>
                  <a:latin typeface="Arial" charset="0"/>
                </a:rPr>
                <a:t>  Process Assets</a:t>
              </a:r>
            </a:p>
          </p:txBody>
        </p:sp>
        <p:sp>
          <p:nvSpPr>
            <p:cNvPr id="9" name="Rectangle 7"/>
            <p:cNvSpPr>
              <a:spLocks noChangeArrowheads="1"/>
            </p:cNvSpPr>
            <p:nvPr/>
          </p:nvSpPr>
          <p:spPr bwMode="auto">
            <a:xfrm>
              <a:off x="2016" y="1968"/>
              <a:ext cx="1436" cy="1968"/>
            </a:xfrm>
            <a:prstGeom prst="rect">
              <a:avLst/>
            </a:prstGeom>
            <a:solidFill>
              <a:schemeClr val="bg2"/>
            </a:solidFill>
            <a:ln w="12700" cap="sq">
              <a:solidFill>
                <a:schemeClr val="tx1"/>
              </a:solidFill>
              <a:miter lim="800000"/>
              <a:headEnd type="none" w="sm" len="sm"/>
              <a:tailEnd type="none" w="sm" len="sm"/>
            </a:ln>
            <a:effectLst>
              <a:outerShdw dist="107763" dir="2700000" algn="ctr" rotWithShape="0">
                <a:srgbClr val="808080"/>
              </a:outerShdw>
            </a:effectLst>
          </p:spPr>
          <p:txBody>
            <a:bodyPr wrap="none" anchor="ctr"/>
            <a:lstStyle/>
            <a:p>
              <a:pPr algn="ctr">
                <a:defRPr/>
              </a:pPr>
              <a:r>
                <a:rPr lang="en-US" sz="2400" b="1" dirty="0">
                  <a:solidFill>
                    <a:schemeClr val="tx2">
                      <a:lumMod val="75000"/>
                    </a:schemeClr>
                  </a:solidFill>
                  <a:latin typeface="Arial" charset="0"/>
                </a:rPr>
                <a:t>Tools and </a:t>
              </a:r>
            </a:p>
            <a:p>
              <a:pPr algn="ctr">
                <a:defRPr/>
              </a:pPr>
              <a:r>
                <a:rPr lang="en-US" sz="2400" b="1" dirty="0">
                  <a:solidFill>
                    <a:schemeClr val="tx2">
                      <a:lumMod val="75000"/>
                    </a:schemeClr>
                  </a:solidFill>
                  <a:latin typeface="Arial" charset="0"/>
                </a:rPr>
                <a:t>Techniques</a:t>
              </a:r>
            </a:p>
            <a:p>
              <a:pPr>
                <a:defRPr/>
              </a:pPr>
              <a:r>
                <a:rPr lang="en-US" sz="1800" i="1" dirty="0">
                  <a:solidFill>
                    <a:srgbClr val="9A3700"/>
                  </a:solidFill>
                  <a:latin typeface="Arial" charset="0"/>
                </a:rPr>
                <a:t>(Mechanisms </a:t>
              </a:r>
            </a:p>
            <a:p>
              <a:pPr>
                <a:defRPr/>
              </a:pPr>
              <a:r>
                <a:rPr lang="en-US" sz="1800" i="1" dirty="0">
                  <a:solidFill>
                    <a:srgbClr val="9A3700"/>
                  </a:solidFill>
                  <a:latin typeface="Arial" charset="0"/>
                </a:rPr>
                <a:t>applied to the</a:t>
              </a:r>
            </a:p>
            <a:p>
              <a:pPr>
                <a:defRPr/>
              </a:pPr>
              <a:r>
                <a:rPr lang="en-US" sz="1800" i="1" dirty="0">
                  <a:solidFill>
                    <a:srgbClr val="9A3700"/>
                  </a:solidFill>
                  <a:latin typeface="Arial" charset="0"/>
                </a:rPr>
                <a:t>Inputs to create</a:t>
              </a:r>
            </a:p>
            <a:p>
              <a:pPr>
                <a:defRPr/>
              </a:pPr>
              <a:r>
                <a:rPr lang="en-US" sz="1800" i="1" dirty="0">
                  <a:solidFill>
                    <a:srgbClr val="9A3700"/>
                  </a:solidFill>
                  <a:latin typeface="Arial" charset="0"/>
                </a:rPr>
                <a:t>the outputs)</a:t>
              </a:r>
            </a:p>
            <a:p>
              <a:pPr algn="l">
                <a:defRPr/>
              </a:pPr>
              <a:endParaRPr lang="en-US" sz="2000" dirty="0">
                <a:solidFill>
                  <a:schemeClr val="tx1"/>
                </a:solidFill>
                <a:latin typeface="Arial" charset="0"/>
              </a:endParaRPr>
            </a:p>
            <a:p>
              <a:pPr algn="l">
                <a:buFont typeface="Arial" pitchFamily="34" charset="0"/>
                <a:buChar char="•"/>
                <a:defRPr/>
              </a:pPr>
              <a:r>
                <a:rPr lang="en-US" sz="2000" dirty="0">
                  <a:solidFill>
                    <a:schemeClr val="tx2">
                      <a:lumMod val="75000"/>
                    </a:schemeClr>
                  </a:solidFill>
                  <a:latin typeface="Arial" charset="0"/>
                </a:rPr>
                <a:t> Decomposition</a:t>
              </a:r>
              <a:endParaRPr lang="en-US" sz="2400" dirty="0">
                <a:solidFill>
                  <a:schemeClr val="tx2">
                    <a:lumMod val="75000"/>
                  </a:schemeClr>
                </a:solidFill>
                <a:latin typeface="Arial" charset="0"/>
              </a:endParaRPr>
            </a:p>
            <a:p>
              <a:pPr algn="l">
                <a:defRPr/>
              </a:pPr>
              <a:endParaRPr lang="en-US" sz="2000" dirty="0">
                <a:solidFill>
                  <a:schemeClr val="tx1"/>
                </a:solidFill>
                <a:latin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CA"/>
          </a:p>
        </p:txBody>
      </p:sp>
      <p:sp>
        <p:nvSpPr>
          <p:cNvPr id="14339" name="Rectangle 5"/>
          <p:cNvSpPr>
            <a:spLocks noChangeArrowheads="1"/>
          </p:cNvSpPr>
          <p:nvPr/>
        </p:nvSpPr>
        <p:spPr bwMode="auto">
          <a:xfrm>
            <a:off x="6553200" y="6248400"/>
            <a:ext cx="1905000" cy="457200"/>
          </a:xfrm>
          <a:prstGeom prst="rect">
            <a:avLst/>
          </a:prstGeom>
          <a:noFill/>
          <a:ln w="12700">
            <a:noFill/>
            <a:miter lim="800000"/>
            <a:headEnd/>
            <a:tailEnd/>
          </a:ln>
        </p:spPr>
        <p:txBody>
          <a:bodyPr wrap="none" anchor="ctr"/>
          <a:lstStyle/>
          <a:p>
            <a:endParaRPr lang="en-CA"/>
          </a:p>
        </p:txBody>
      </p:sp>
      <p:sp>
        <p:nvSpPr>
          <p:cNvPr id="14340" name="Rectangle 6"/>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CA"/>
          </a:p>
        </p:txBody>
      </p:sp>
      <p:sp>
        <p:nvSpPr>
          <p:cNvPr id="14341" name="Rectangle 7"/>
          <p:cNvSpPr>
            <a:spLocks noGrp="1" noChangeArrowheads="1"/>
          </p:cNvSpPr>
          <p:nvPr>
            <p:ph type="title"/>
          </p:nvPr>
        </p:nvSpPr>
        <p:spPr>
          <a:xfrm>
            <a:off x="1141040" y="357188"/>
            <a:ext cx="7391400" cy="355600"/>
          </a:xfrm>
          <a:noFill/>
        </p:spPr>
        <p:txBody>
          <a:bodyPr anchor="ctr">
            <a:normAutofit fontScale="90000"/>
          </a:bodyPr>
          <a:lstStyle/>
          <a:p>
            <a:r>
              <a:rPr lang="en-US" dirty="0"/>
              <a:t>Learning Objectives</a:t>
            </a:r>
          </a:p>
        </p:txBody>
      </p:sp>
      <p:sp>
        <p:nvSpPr>
          <p:cNvPr id="14342" name="Rectangle 8"/>
          <p:cNvSpPr>
            <a:spLocks noGrp="1" noChangeArrowheads="1"/>
          </p:cNvSpPr>
          <p:nvPr>
            <p:ph idx="1"/>
          </p:nvPr>
        </p:nvSpPr>
        <p:spPr>
          <a:xfrm>
            <a:off x="829816" y="1196752"/>
            <a:ext cx="8422704" cy="5051648"/>
          </a:xfrm>
          <a:noFill/>
        </p:spPr>
        <p:txBody>
          <a:bodyPr>
            <a:normAutofit/>
          </a:bodyPr>
          <a:lstStyle/>
          <a:p>
            <a:pPr>
              <a:buSzPct val="80000"/>
            </a:pPr>
            <a:r>
              <a:rPr lang="en-US" sz="3600" dirty="0"/>
              <a:t>Understand:</a:t>
            </a:r>
          </a:p>
          <a:p>
            <a:pPr lvl="1">
              <a:buSzPct val="80000"/>
            </a:pPr>
            <a:r>
              <a:rPr lang="en-US" sz="3200" dirty="0"/>
              <a:t>Projects, Programs, Portfolios</a:t>
            </a:r>
          </a:p>
          <a:p>
            <a:pPr lvl="1">
              <a:buSzPct val="80000"/>
            </a:pPr>
            <a:r>
              <a:rPr lang="en-US" sz="3200" dirty="0"/>
              <a:t>Project Management </a:t>
            </a:r>
          </a:p>
          <a:p>
            <a:pPr lvl="1">
              <a:buSzPct val="80000"/>
            </a:pPr>
            <a:r>
              <a:rPr lang="en-US" sz="3200" dirty="0"/>
              <a:t>Key Terms</a:t>
            </a:r>
          </a:p>
          <a:p>
            <a:pPr lvl="1">
              <a:buSzPct val="80000"/>
            </a:pPr>
            <a:r>
              <a:rPr lang="en-US" sz="3200" dirty="0"/>
              <a:t>Project Management Context </a:t>
            </a:r>
          </a:p>
          <a:p>
            <a:pPr lvl="1">
              <a:buSzPct val="80000"/>
            </a:pPr>
            <a:r>
              <a:rPr lang="en-US" sz="3200" dirty="0"/>
              <a:t>The Environment In Which Projects Operate</a:t>
            </a:r>
          </a:p>
          <a:p>
            <a:pPr lvl="1">
              <a:buSzPct val="80000"/>
            </a:pPr>
            <a:r>
              <a:rPr lang="en-US" sz="3200" dirty="0"/>
              <a:t>Project Management Processes </a:t>
            </a:r>
          </a:p>
          <a:p>
            <a:pPr lvl="1">
              <a:buSzPct val="80000"/>
            </a:pPr>
            <a:r>
              <a:rPr lang="en-US" sz="3200" dirty="0"/>
              <a:t>How They Interact</a:t>
            </a:r>
          </a:p>
          <a:p>
            <a:pPr lvl="1">
              <a:buSzPct val="80000"/>
            </a:pPr>
            <a:endParaRPr lang="en-US"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8119814" cy="4051647"/>
          </a:xfrm>
        </p:spPr>
        <p:txBody>
          <a:bodyPr>
            <a:noAutofit/>
          </a:bodyPr>
          <a:lstStyle/>
          <a:p>
            <a:pPr marL="457200" indent="-457200">
              <a:buAutoNum type="arabicPeriod"/>
            </a:pPr>
            <a:r>
              <a:rPr lang="en-CA" sz="2400" b="1" dirty="0"/>
              <a:t>Processes used once or at predetermined points in the project; </a:t>
            </a:r>
            <a:r>
              <a:rPr lang="en-CA" sz="2400" dirty="0"/>
              <a:t>example: </a:t>
            </a:r>
            <a:r>
              <a:rPr lang="en-CA" sz="2400" i="1" dirty="0"/>
              <a:t>Develop Project Charter, Scope Baseline. </a:t>
            </a:r>
          </a:p>
          <a:p>
            <a:pPr marL="0" indent="0">
              <a:buNone/>
            </a:pPr>
            <a:endParaRPr lang="en-CA" sz="2400" i="1" dirty="0"/>
          </a:p>
          <a:p>
            <a:pPr marL="457200" indent="-457200">
              <a:buFont typeface="+mj-lt"/>
              <a:buAutoNum type="arabicPeriod" startAt="2"/>
            </a:pPr>
            <a:r>
              <a:rPr lang="en-CA" sz="2400" b="1" dirty="0"/>
              <a:t>Processes that are performed periodically or as needed</a:t>
            </a:r>
            <a:r>
              <a:rPr lang="en-CA" sz="2400" dirty="0"/>
              <a:t>; example: </a:t>
            </a:r>
            <a:r>
              <a:rPr lang="en-CA" sz="2400" i="1" dirty="0"/>
              <a:t>Acquire Resources</a:t>
            </a:r>
            <a:r>
              <a:rPr lang="en-CA" sz="2400" dirty="0"/>
              <a:t>, is performed as needed. </a:t>
            </a:r>
            <a:r>
              <a:rPr lang="en-CA" sz="2400" i="1" dirty="0"/>
              <a:t>Conduct Procurements </a:t>
            </a:r>
            <a:r>
              <a:rPr lang="en-CA" sz="2400" dirty="0"/>
              <a:t>is performed prior to needing procured items. </a:t>
            </a:r>
          </a:p>
          <a:p>
            <a:pPr marL="0" indent="0">
              <a:buNone/>
            </a:pPr>
            <a:endParaRPr lang="en-CA" sz="2400" dirty="0"/>
          </a:p>
          <a:p>
            <a:pPr marL="457200" indent="-457200">
              <a:buFont typeface="+mj-lt"/>
              <a:buAutoNum type="arabicPeriod" startAt="3"/>
            </a:pPr>
            <a:r>
              <a:rPr lang="en-CA" sz="2400" b="1" dirty="0"/>
              <a:t>Processes that are performed continuously throughout the project; </a:t>
            </a:r>
            <a:r>
              <a:rPr lang="en-CA" sz="2400" dirty="0"/>
              <a:t>example: </a:t>
            </a:r>
            <a:r>
              <a:rPr lang="en-CA" sz="2400" i="1" dirty="0"/>
              <a:t>Define Activities</a:t>
            </a:r>
            <a:r>
              <a:rPr lang="en-CA" sz="2400" b="1" dirty="0"/>
              <a:t> </a:t>
            </a:r>
            <a:r>
              <a:rPr lang="en-CA" sz="2400" dirty="0"/>
              <a:t>may occur throughout the project. Many of the </a:t>
            </a:r>
            <a:r>
              <a:rPr lang="en-CA" sz="2400" i="1" dirty="0"/>
              <a:t>Monitoring and Control </a:t>
            </a:r>
            <a:r>
              <a:rPr lang="en-CA" sz="2400" dirty="0"/>
              <a:t> processes occur continuously. </a:t>
            </a:r>
            <a:r>
              <a:rPr lang="en-CA" sz="2400" b="1" i="1" dirty="0"/>
              <a:t>  </a:t>
            </a:r>
          </a:p>
          <a:p>
            <a:pPr marL="447675" indent="-447675">
              <a:buNone/>
            </a:pPr>
            <a:endParaRPr lang="en-CA" sz="2400" i="1" dirty="0"/>
          </a:p>
        </p:txBody>
      </p:sp>
      <p:sp>
        <p:nvSpPr>
          <p:cNvPr id="4" name="Rectangle 10"/>
          <p:cNvSpPr>
            <a:spLocks noGrp="1" noChangeArrowheads="1"/>
          </p:cNvSpPr>
          <p:nvPr>
            <p:ph type="title"/>
          </p:nvPr>
        </p:nvSpPr>
        <p:spPr>
          <a:xfrm>
            <a:off x="594167" y="260648"/>
            <a:ext cx="7886700" cy="831626"/>
          </a:xfrm>
        </p:spPr>
        <p:txBody>
          <a:bodyPr/>
          <a:lstStyle/>
          <a:p>
            <a:pPr algn="ctr"/>
            <a:r>
              <a:rPr lang="en-US" b="1" dirty="0"/>
              <a:t>Project Management Process Categories</a:t>
            </a:r>
          </a:p>
        </p:txBody>
      </p:sp>
    </p:spTree>
    <p:extLst>
      <p:ext uri="{BB962C8B-B14F-4D97-AF65-F5344CB8AC3E}">
        <p14:creationId xmlns:p14="http://schemas.microsoft.com/office/powerpoint/2010/main" val="2445940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a:grpSpLocks/>
          </p:cNvGrpSpPr>
          <p:nvPr/>
        </p:nvGrpSpPr>
        <p:grpSpPr bwMode="auto">
          <a:xfrm>
            <a:off x="1371601" y="2513013"/>
            <a:ext cx="5943600" cy="3810000"/>
            <a:chOff x="864" y="1536"/>
            <a:chExt cx="3744" cy="2400"/>
          </a:xfrm>
        </p:grpSpPr>
        <p:sp>
          <p:nvSpPr>
            <p:cNvPr id="89093" name="Oval 5"/>
            <p:cNvSpPr>
              <a:spLocks noChangeArrowheads="1"/>
            </p:cNvSpPr>
            <p:nvPr/>
          </p:nvSpPr>
          <p:spPr bwMode="auto">
            <a:xfrm>
              <a:off x="864" y="1536"/>
              <a:ext cx="1177" cy="554"/>
            </a:xfrm>
            <a:prstGeom prst="ellipse">
              <a:avLst/>
            </a:prstGeom>
            <a:solidFill>
              <a:schemeClr val="tx1"/>
            </a:solidFill>
            <a:ln w="9525">
              <a:noFill/>
              <a:round/>
              <a:headEnd/>
              <a:tailEnd/>
            </a:ln>
            <a:effectLst>
              <a:outerShdw dist="107763" dir="2700000" algn="ctr" rotWithShape="0">
                <a:schemeClr val="bg2"/>
              </a:outerShdw>
            </a:effectLst>
          </p:spPr>
          <p:txBody>
            <a:bodyPr wrap="none" lIns="92075" tIns="46038" rIns="92075" bIns="46038" anchor="ctr"/>
            <a:lstStyle/>
            <a:p>
              <a:pPr>
                <a:defRPr/>
              </a:pPr>
              <a:r>
                <a:rPr lang="en-US" sz="2000" b="1" dirty="0">
                  <a:solidFill>
                    <a:schemeClr val="bg1"/>
                  </a:solidFill>
                  <a:latin typeface="Arial" charset="0"/>
                </a:rPr>
                <a:t>Initiating</a:t>
              </a:r>
            </a:p>
            <a:p>
              <a:pPr>
                <a:defRPr/>
              </a:pPr>
              <a:r>
                <a:rPr lang="en-US" sz="2000" b="1" dirty="0">
                  <a:solidFill>
                    <a:schemeClr val="bg1"/>
                  </a:solidFill>
                  <a:latin typeface="Arial" charset="0"/>
                </a:rPr>
                <a:t>Processes</a:t>
              </a:r>
            </a:p>
          </p:txBody>
        </p:sp>
        <p:sp>
          <p:nvSpPr>
            <p:cNvPr id="88071" name="Oval 6"/>
            <p:cNvSpPr>
              <a:spLocks noChangeArrowheads="1"/>
            </p:cNvSpPr>
            <p:nvPr/>
          </p:nvSpPr>
          <p:spPr bwMode="auto">
            <a:xfrm>
              <a:off x="2896" y="1536"/>
              <a:ext cx="1177" cy="554"/>
            </a:xfrm>
            <a:prstGeom prst="ellipse">
              <a:avLst/>
            </a:prstGeom>
            <a:solidFill>
              <a:schemeClr val="tx1"/>
            </a:solidFill>
            <a:ln w="9525">
              <a:noFill/>
              <a:round/>
              <a:headEnd/>
              <a:tailEnd/>
            </a:ln>
          </p:spPr>
          <p:txBody>
            <a:bodyPr wrap="none" lIns="92075" tIns="46038" rIns="92075" bIns="46038" anchor="ctr"/>
            <a:lstStyle/>
            <a:p>
              <a:r>
                <a:rPr lang="en-US" sz="2000" b="1" dirty="0">
                  <a:solidFill>
                    <a:schemeClr val="bg1"/>
                  </a:solidFill>
                  <a:latin typeface="Arial" charset="0"/>
                </a:rPr>
                <a:t>Planning</a:t>
              </a:r>
            </a:p>
            <a:p>
              <a:r>
                <a:rPr lang="en-US" sz="2000" b="1" dirty="0">
                  <a:solidFill>
                    <a:schemeClr val="bg1"/>
                  </a:solidFill>
                  <a:latin typeface="Arial" charset="0"/>
                </a:rPr>
                <a:t>Processes</a:t>
              </a:r>
            </a:p>
          </p:txBody>
        </p:sp>
        <p:sp>
          <p:nvSpPr>
            <p:cNvPr id="88072" name="Oval 7"/>
            <p:cNvSpPr>
              <a:spLocks noChangeArrowheads="1"/>
            </p:cNvSpPr>
            <p:nvPr/>
          </p:nvSpPr>
          <p:spPr bwMode="auto">
            <a:xfrm>
              <a:off x="1506" y="2459"/>
              <a:ext cx="1177" cy="554"/>
            </a:xfrm>
            <a:prstGeom prst="ellipse">
              <a:avLst/>
            </a:prstGeom>
            <a:solidFill>
              <a:schemeClr val="tx1"/>
            </a:solidFill>
            <a:ln w="9525">
              <a:noFill/>
              <a:round/>
              <a:headEnd/>
              <a:tailEnd/>
            </a:ln>
          </p:spPr>
          <p:txBody>
            <a:bodyPr wrap="none" lIns="92075" tIns="46038" rIns="92075" bIns="46038" anchor="ctr"/>
            <a:lstStyle/>
            <a:p>
              <a:r>
                <a:rPr lang="en-US" sz="2000" b="1">
                  <a:solidFill>
                    <a:schemeClr val="bg1"/>
                  </a:solidFill>
                  <a:latin typeface="Arial" charset="0"/>
                </a:rPr>
                <a:t>Controlling</a:t>
              </a:r>
            </a:p>
            <a:p>
              <a:r>
                <a:rPr lang="en-US" sz="2000" b="1">
                  <a:solidFill>
                    <a:schemeClr val="bg1"/>
                  </a:solidFill>
                  <a:latin typeface="Arial" charset="0"/>
                </a:rPr>
                <a:t>Processes</a:t>
              </a:r>
            </a:p>
          </p:txBody>
        </p:sp>
        <p:sp>
          <p:nvSpPr>
            <p:cNvPr id="88073" name="Oval 8"/>
            <p:cNvSpPr>
              <a:spLocks noChangeArrowheads="1"/>
            </p:cNvSpPr>
            <p:nvPr/>
          </p:nvSpPr>
          <p:spPr bwMode="auto">
            <a:xfrm>
              <a:off x="2576" y="3382"/>
              <a:ext cx="1176" cy="554"/>
            </a:xfrm>
            <a:prstGeom prst="ellipse">
              <a:avLst/>
            </a:prstGeom>
            <a:solidFill>
              <a:schemeClr val="tx1"/>
            </a:solidFill>
            <a:ln w="9525">
              <a:noFill/>
              <a:round/>
              <a:headEnd/>
              <a:tailEnd/>
            </a:ln>
          </p:spPr>
          <p:txBody>
            <a:bodyPr wrap="none" lIns="92075" tIns="46038" rIns="92075" bIns="46038" anchor="ctr"/>
            <a:lstStyle/>
            <a:p>
              <a:r>
                <a:rPr lang="en-US" sz="2000" b="1">
                  <a:solidFill>
                    <a:schemeClr val="bg1"/>
                  </a:solidFill>
                  <a:latin typeface="Arial" charset="0"/>
                </a:rPr>
                <a:t>Closing</a:t>
              </a:r>
            </a:p>
            <a:p>
              <a:r>
                <a:rPr lang="en-US" sz="2000" b="1">
                  <a:solidFill>
                    <a:schemeClr val="bg1"/>
                  </a:solidFill>
                  <a:latin typeface="Arial" charset="0"/>
                </a:rPr>
                <a:t>Processes</a:t>
              </a:r>
            </a:p>
          </p:txBody>
        </p:sp>
        <p:sp>
          <p:nvSpPr>
            <p:cNvPr id="88074" name="Line 9"/>
            <p:cNvSpPr>
              <a:spLocks noChangeShapeType="1"/>
            </p:cNvSpPr>
            <p:nvPr/>
          </p:nvSpPr>
          <p:spPr bwMode="auto">
            <a:xfrm>
              <a:off x="2042" y="1767"/>
              <a:ext cx="854" cy="1"/>
            </a:xfrm>
            <a:prstGeom prst="line">
              <a:avLst/>
            </a:prstGeom>
            <a:noFill/>
            <a:ln w="12700">
              <a:solidFill>
                <a:schemeClr val="tx1"/>
              </a:solidFill>
              <a:round/>
              <a:headEnd type="none" w="sm" len="sm"/>
              <a:tailEnd type="stealth" w="med" len="lg"/>
            </a:ln>
          </p:spPr>
          <p:txBody>
            <a:bodyPr wrap="none" anchor="ctr"/>
            <a:lstStyle/>
            <a:p>
              <a:endParaRPr lang="en-CA">
                <a:solidFill>
                  <a:schemeClr val="bg1"/>
                </a:solidFill>
              </a:endParaRPr>
            </a:p>
          </p:txBody>
        </p:sp>
        <p:sp>
          <p:nvSpPr>
            <p:cNvPr id="88075" name="Line 10"/>
            <p:cNvSpPr>
              <a:spLocks noChangeShapeType="1"/>
            </p:cNvSpPr>
            <p:nvPr/>
          </p:nvSpPr>
          <p:spPr bwMode="auto">
            <a:xfrm flipV="1">
              <a:off x="2256" y="2045"/>
              <a:ext cx="801" cy="414"/>
            </a:xfrm>
            <a:prstGeom prst="line">
              <a:avLst/>
            </a:prstGeom>
            <a:noFill/>
            <a:ln w="12700">
              <a:solidFill>
                <a:schemeClr val="tx1"/>
              </a:solidFill>
              <a:round/>
              <a:headEnd type="none" w="sm" len="sm"/>
              <a:tailEnd type="stealth" w="med" len="lg"/>
            </a:ln>
          </p:spPr>
          <p:txBody>
            <a:bodyPr wrap="none" anchor="ctr"/>
            <a:lstStyle/>
            <a:p>
              <a:endParaRPr lang="en-CA">
                <a:solidFill>
                  <a:schemeClr val="bg1"/>
                </a:solidFill>
              </a:endParaRPr>
            </a:p>
          </p:txBody>
        </p:sp>
        <p:sp>
          <p:nvSpPr>
            <p:cNvPr id="88076" name="Line 11"/>
            <p:cNvSpPr>
              <a:spLocks noChangeShapeType="1"/>
            </p:cNvSpPr>
            <p:nvPr/>
          </p:nvSpPr>
          <p:spPr bwMode="auto">
            <a:xfrm>
              <a:off x="3593" y="2091"/>
              <a:ext cx="373" cy="368"/>
            </a:xfrm>
            <a:prstGeom prst="line">
              <a:avLst/>
            </a:prstGeom>
            <a:noFill/>
            <a:ln w="12700">
              <a:solidFill>
                <a:schemeClr val="tx1"/>
              </a:solidFill>
              <a:round/>
              <a:headEnd type="none" w="sm" len="sm"/>
              <a:tailEnd type="stealth" w="med" len="lg"/>
            </a:ln>
          </p:spPr>
          <p:txBody>
            <a:bodyPr wrap="none" anchor="ctr"/>
            <a:lstStyle/>
            <a:p>
              <a:endParaRPr lang="en-CA">
                <a:solidFill>
                  <a:schemeClr val="bg1"/>
                </a:solidFill>
              </a:endParaRPr>
            </a:p>
          </p:txBody>
        </p:sp>
        <p:sp>
          <p:nvSpPr>
            <p:cNvPr id="88077" name="Line 12"/>
            <p:cNvSpPr>
              <a:spLocks noChangeShapeType="1"/>
            </p:cNvSpPr>
            <p:nvPr/>
          </p:nvSpPr>
          <p:spPr bwMode="auto">
            <a:xfrm>
              <a:off x="2630" y="2644"/>
              <a:ext cx="855" cy="1"/>
            </a:xfrm>
            <a:prstGeom prst="line">
              <a:avLst/>
            </a:prstGeom>
            <a:noFill/>
            <a:ln w="12700">
              <a:solidFill>
                <a:schemeClr val="tx1"/>
              </a:solidFill>
              <a:round/>
              <a:headEnd type="none" w="sm" len="sm"/>
              <a:tailEnd type="stealth" w="med" len="lg"/>
            </a:ln>
          </p:spPr>
          <p:txBody>
            <a:bodyPr wrap="none" anchor="ctr"/>
            <a:lstStyle/>
            <a:p>
              <a:endParaRPr lang="en-CA">
                <a:solidFill>
                  <a:schemeClr val="bg1"/>
                </a:solidFill>
              </a:endParaRPr>
            </a:p>
          </p:txBody>
        </p:sp>
        <p:sp>
          <p:nvSpPr>
            <p:cNvPr id="88078" name="Line 13"/>
            <p:cNvSpPr>
              <a:spLocks noChangeShapeType="1"/>
            </p:cNvSpPr>
            <p:nvPr/>
          </p:nvSpPr>
          <p:spPr bwMode="auto">
            <a:xfrm flipH="1">
              <a:off x="2684" y="2782"/>
              <a:ext cx="801" cy="1"/>
            </a:xfrm>
            <a:prstGeom prst="line">
              <a:avLst/>
            </a:prstGeom>
            <a:noFill/>
            <a:ln w="12700">
              <a:solidFill>
                <a:schemeClr val="tx1"/>
              </a:solidFill>
              <a:round/>
              <a:headEnd type="none" w="sm" len="sm"/>
              <a:tailEnd type="stealth" w="med" len="lg"/>
            </a:ln>
          </p:spPr>
          <p:txBody>
            <a:bodyPr wrap="none" anchor="ctr"/>
            <a:lstStyle/>
            <a:p>
              <a:endParaRPr lang="en-CA">
                <a:solidFill>
                  <a:schemeClr val="bg1"/>
                </a:solidFill>
              </a:endParaRPr>
            </a:p>
          </p:txBody>
        </p:sp>
        <p:sp>
          <p:nvSpPr>
            <p:cNvPr id="88079" name="Line 14"/>
            <p:cNvSpPr>
              <a:spLocks noChangeShapeType="1"/>
            </p:cNvSpPr>
            <p:nvPr/>
          </p:nvSpPr>
          <p:spPr bwMode="auto">
            <a:xfrm>
              <a:off x="2470" y="2968"/>
              <a:ext cx="480" cy="414"/>
            </a:xfrm>
            <a:prstGeom prst="line">
              <a:avLst/>
            </a:prstGeom>
            <a:noFill/>
            <a:ln w="12700">
              <a:solidFill>
                <a:schemeClr val="tx1"/>
              </a:solidFill>
              <a:round/>
              <a:headEnd type="none" w="sm" len="sm"/>
              <a:tailEnd type="stealth" w="med" len="lg"/>
            </a:ln>
          </p:spPr>
          <p:txBody>
            <a:bodyPr wrap="none" anchor="ctr"/>
            <a:lstStyle/>
            <a:p>
              <a:endParaRPr lang="en-CA">
                <a:solidFill>
                  <a:schemeClr val="bg1"/>
                </a:solidFill>
              </a:endParaRPr>
            </a:p>
          </p:txBody>
        </p:sp>
        <p:sp>
          <p:nvSpPr>
            <p:cNvPr id="88080" name="Oval 15"/>
            <p:cNvSpPr>
              <a:spLocks noChangeArrowheads="1"/>
            </p:cNvSpPr>
            <p:nvPr/>
          </p:nvSpPr>
          <p:spPr bwMode="auto">
            <a:xfrm>
              <a:off x="3431" y="2459"/>
              <a:ext cx="1177" cy="554"/>
            </a:xfrm>
            <a:prstGeom prst="ellipse">
              <a:avLst/>
            </a:prstGeom>
            <a:solidFill>
              <a:schemeClr val="tx1"/>
            </a:solidFill>
            <a:ln w="9525">
              <a:noFill/>
              <a:round/>
              <a:headEnd/>
              <a:tailEnd/>
            </a:ln>
          </p:spPr>
          <p:txBody>
            <a:bodyPr wrap="none" lIns="92075" tIns="46038" rIns="92075" bIns="46038" anchor="ctr"/>
            <a:lstStyle/>
            <a:p>
              <a:r>
                <a:rPr lang="en-US" sz="2000" b="1">
                  <a:solidFill>
                    <a:schemeClr val="bg1"/>
                  </a:solidFill>
                  <a:latin typeface="Arial" charset="0"/>
                </a:rPr>
                <a:t>Executing</a:t>
              </a:r>
            </a:p>
            <a:p>
              <a:r>
                <a:rPr lang="en-US" sz="2000" b="1">
                  <a:solidFill>
                    <a:schemeClr val="bg1"/>
                  </a:solidFill>
                  <a:latin typeface="Arial" charset="0"/>
                </a:rPr>
                <a:t>Processes</a:t>
              </a:r>
            </a:p>
          </p:txBody>
        </p:sp>
      </p:grpSp>
      <p:sp>
        <p:nvSpPr>
          <p:cNvPr id="88067" name="Rectangle 17"/>
          <p:cNvSpPr>
            <a:spLocks noGrp="1" noChangeArrowheads="1"/>
          </p:cNvSpPr>
          <p:nvPr>
            <p:ph type="title"/>
          </p:nvPr>
        </p:nvSpPr>
        <p:spPr>
          <a:noFill/>
        </p:spPr>
        <p:txBody>
          <a:bodyPr/>
          <a:lstStyle/>
          <a:p>
            <a:pPr algn="ctr"/>
            <a:r>
              <a:rPr lang="en-US" b="1" dirty="0"/>
              <a:t>Process Groups</a:t>
            </a:r>
            <a:br>
              <a:rPr lang="en-US" b="1" dirty="0"/>
            </a:br>
            <a:endParaRPr lang="en-US" b="1" dirty="0"/>
          </a:p>
        </p:txBody>
      </p:sp>
      <p:sp>
        <p:nvSpPr>
          <p:cNvPr id="88068" name="Rectangle 19"/>
          <p:cNvSpPr>
            <a:spLocks noGrp="1" noChangeArrowheads="1"/>
          </p:cNvSpPr>
          <p:nvPr>
            <p:ph idx="1"/>
          </p:nvPr>
        </p:nvSpPr>
        <p:spPr>
          <a:xfrm>
            <a:off x="1259632" y="1143000"/>
            <a:ext cx="7579568" cy="838200"/>
          </a:xfrm>
        </p:spPr>
        <p:txBody>
          <a:bodyPr>
            <a:normAutofit fontScale="92500" lnSpcReduction="20000"/>
          </a:bodyPr>
          <a:lstStyle/>
          <a:p>
            <a:pPr marL="0" indent="0">
              <a:buFont typeface="Wingdings" pitchFamily="2" charset="2"/>
              <a:buNone/>
            </a:pPr>
            <a:r>
              <a:rPr lang="en-US" sz="2400" dirty="0"/>
              <a:t>Project Management Process Groups are logical groupings of processes </a:t>
            </a:r>
            <a:r>
              <a:rPr lang="en-US" sz="2400" i="1" dirty="0">
                <a:solidFill>
                  <a:schemeClr val="tx2"/>
                </a:solidFill>
              </a:rPr>
              <a:t>linked</a:t>
            </a:r>
            <a:r>
              <a:rPr lang="en-US" sz="2400" dirty="0"/>
              <a:t> by the results they produce - the result or outcome of one becomes an input to another.</a:t>
            </a:r>
          </a:p>
        </p:txBody>
      </p:sp>
      <p:sp>
        <p:nvSpPr>
          <p:cNvPr id="17" name="TextBox 16"/>
          <p:cNvSpPr txBox="1"/>
          <p:nvPr/>
        </p:nvSpPr>
        <p:spPr>
          <a:xfrm>
            <a:off x="183354" y="6248400"/>
            <a:ext cx="3056734" cy="307777"/>
          </a:xfrm>
          <a:prstGeom prst="rect">
            <a:avLst/>
          </a:prstGeom>
          <a:noFill/>
        </p:spPr>
        <p:txBody>
          <a:bodyPr wrap="none" rtlCol="0">
            <a:spAutoFit/>
          </a:bodyPr>
          <a:lstStyle/>
          <a:p>
            <a:r>
              <a:rPr lang="en-US" b="1" i="1" dirty="0">
                <a:solidFill>
                  <a:schemeClr val="tx1"/>
                </a:solidFill>
              </a:rPr>
              <a:t>Adopted from PMI’s PMBOK® Guide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228600" y="561975"/>
            <a:ext cx="8610600" cy="117475"/>
          </a:xfrm>
        </p:spPr>
        <p:txBody>
          <a:bodyPr>
            <a:normAutofit fontScale="90000"/>
          </a:bodyPr>
          <a:lstStyle/>
          <a:p>
            <a:pPr algn="ctr"/>
            <a:r>
              <a:rPr lang="en-US" b="1" dirty="0"/>
              <a:t>Process Group Interaction</a:t>
            </a:r>
          </a:p>
        </p:txBody>
      </p:sp>
      <p:sp>
        <p:nvSpPr>
          <p:cNvPr id="108547" name="Rectangle 3"/>
          <p:cNvSpPr>
            <a:spLocks noGrp="1" noChangeArrowheads="1"/>
          </p:cNvSpPr>
          <p:nvPr>
            <p:ph idx="1"/>
          </p:nvPr>
        </p:nvSpPr>
        <p:spPr>
          <a:xfrm>
            <a:off x="1055688" y="1143000"/>
            <a:ext cx="7783512" cy="1066800"/>
          </a:xfrm>
        </p:spPr>
        <p:txBody>
          <a:bodyPr>
            <a:normAutofit lnSpcReduction="10000"/>
          </a:bodyPr>
          <a:lstStyle/>
          <a:p>
            <a:pPr marL="57150" indent="-57150">
              <a:buFont typeface="Wingdings" pitchFamily="2" charset="2"/>
              <a:buNone/>
            </a:pPr>
            <a:r>
              <a:rPr lang="en-US" sz="2400" dirty="0"/>
              <a:t>Project management process groups are </a:t>
            </a:r>
            <a:r>
              <a:rPr lang="en-US" sz="2400" i="1" dirty="0">
                <a:solidFill>
                  <a:schemeClr val="tx2"/>
                </a:solidFill>
              </a:rPr>
              <a:t>overlapping</a:t>
            </a:r>
            <a:r>
              <a:rPr lang="en-US" sz="2400" i="1" dirty="0">
                <a:solidFill>
                  <a:schemeClr val="accent1"/>
                </a:solidFill>
              </a:rPr>
              <a:t> </a:t>
            </a:r>
            <a:r>
              <a:rPr lang="en-US" sz="2400" i="1" dirty="0">
                <a:solidFill>
                  <a:schemeClr val="tx2"/>
                </a:solidFill>
              </a:rPr>
              <a:t>activities</a:t>
            </a:r>
            <a:r>
              <a:rPr lang="en-US" sz="2400" dirty="0"/>
              <a:t> which occur at varying levels of intensity throughout each phase of the project.</a:t>
            </a:r>
          </a:p>
        </p:txBody>
      </p:sp>
      <p:grpSp>
        <p:nvGrpSpPr>
          <p:cNvPr id="2" name="Group 33"/>
          <p:cNvGrpSpPr>
            <a:grpSpLocks/>
          </p:cNvGrpSpPr>
          <p:nvPr/>
        </p:nvGrpSpPr>
        <p:grpSpPr bwMode="auto">
          <a:xfrm>
            <a:off x="1028700" y="3884613"/>
            <a:ext cx="1695450" cy="1525587"/>
            <a:chOff x="648" y="2447"/>
            <a:chExt cx="1068" cy="961"/>
          </a:xfrm>
        </p:grpSpPr>
        <p:sp>
          <p:nvSpPr>
            <p:cNvPr id="108570" name="Freeform 15"/>
            <p:cNvSpPr>
              <a:spLocks/>
            </p:cNvSpPr>
            <p:nvPr/>
          </p:nvSpPr>
          <p:spPr bwMode="auto">
            <a:xfrm>
              <a:off x="648" y="2900"/>
              <a:ext cx="1068" cy="508"/>
            </a:xfrm>
            <a:custGeom>
              <a:avLst/>
              <a:gdLst>
                <a:gd name="T0" fmla="*/ 0 w 1068"/>
                <a:gd name="T1" fmla="*/ 484 h 508"/>
                <a:gd name="T2" fmla="*/ 528 w 1068"/>
                <a:gd name="T3" fmla="*/ 4 h 508"/>
                <a:gd name="T4" fmla="*/ 1068 w 1068"/>
                <a:gd name="T5" fmla="*/ 508 h 508"/>
                <a:gd name="T6" fmla="*/ 0 60000 65536"/>
                <a:gd name="T7" fmla="*/ 0 60000 65536"/>
                <a:gd name="T8" fmla="*/ 0 60000 65536"/>
                <a:gd name="T9" fmla="*/ 0 w 1068"/>
                <a:gd name="T10" fmla="*/ 0 h 508"/>
                <a:gd name="T11" fmla="*/ 1068 w 1068"/>
                <a:gd name="T12" fmla="*/ 508 h 508"/>
              </a:gdLst>
              <a:ahLst/>
              <a:cxnLst>
                <a:cxn ang="T6">
                  <a:pos x="T0" y="T1"/>
                </a:cxn>
                <a:cxn ang="T7">
                  <a:pos x="T2" y="T3"/>
                </a:cxn>
                <a:cxn ang="T8">
                  <a:pos x="T4" y="T5"/>
                </a:cxn>
              </a:cxnLst>
              <a:rect l="T9" t="T10" r="T11" b="T12"/>
              <a:pathLst>
                <a:path w="1068" h="508">
                  <a:moveTo>
                    <a:pt x="0" y="484"/>
                  </a:moveTo>
                  <a:cubicBezTo>
                    <a:pt x="175" y="242"/>
                    <a:pt x="350" y="0"/>
                    <a:pt x="528" y="4"/>
                  </a:cubicBezTo>
                  <a:cubicBezTo>
                    <a:pt x="706" y="8"/>
                    <a:pt x="978" y="424"/>
                    <a:pt x="1068" y="508"/>
                  </a:cubicBezTo>
                </a:path>
              </a:pathLst>
            </a:custGeom>
            <a:noFill/>
            <a:ln w="76200">
              <a:solidFill>
                <a:schemeClr val="accent2"/>
              </a:solidFill>
              <a:round/>
              <a:headEnd/>
              <a:tailEnd/>
            </a:ln>
          </p:spPr>
          <p:txBody>
            <a:bodyPr wrap="none" anchor="ctr"/>
            <a:lstStyle/>
            <a:p>
              <a:endParaRPr lang="en-CA"/>
            </a:p>
          </p:txBody>
        </p:sp>
        <p:sp>
          <p:nvSpPr>
            <p:cNvPr id="108571" name="Text Box 24"/>
            <p:cNvSpPr txBox="1">
              <a:spLocks noChangeArrowheads="1"/>
            </p:cNvSpPr>
            <p:nvPr/>
          </p:nvSpPr>
          <p:spPr bwMode="auto">
            <a:xfrm>
              <a:off x="665" y="2447"/>
              <a:ext cx="772" cy="404"/>
            </a:xfrm>
            <a:prstGeom prst="rect">
              <a:avLst/>
            </a:prstGeom>
            <a:noFill/>
            <a:ln w="12700">
              <a:noFill/>
              <a:miter lim="800000"/>
              <a:headEnd/>
              <a:tailEnd/>
            </a:ln>
          </p:spPr>
          <p:txBody>
            <a:bodyPr wrap="none">
              <a:spAutoFit/>
            </a:bodyPr>
            <a:lstStyle/>
            <a:p>
              <a:pPr algn="l"/>
              <a:r>
                <a:rPr lang="en-US" sz="1800">
                  <a:solidFill>
                    <a:schemeClr val="tx1"/>
                  </a:solidFill>
                  <a:latin typeface="Arial" charset="0"/>
                </a:rPr>
                <a:t>Initiating</a:t>
              </a:r>
            </a:p>
            <a:p>
              <a:pPr algn="l"/>
              <a:r>
                <a:rPr lang="en-US" sz="1800">
                  <a:solidFill>
                    <a:schemeClr val="tx1"/>
                  </a:solidFill>
                  <a:latin typeface="Arial" charset="0"/>
                </a:rPr>
                <a:t>processes</a:t>
              </a:r>
            </a:p>
          </p:txBody>
        </p:sp>
      </p:grpSp>
      <p:grpSp>
        <p:nvGrpSpPr>
          <p:cNvPr id="3" name="Group 38"/>
          <p:cNvGrpSpPr>
            <a:grpSpLocks/>
          </p:cNvGrpSpPr>
          <p:nvPr/>
        </p:nvGrpSpPr>
        <p:grpSpPr bwMode="auto">
          <a:xfrm>
            <a:off x="1524000" y="3313113"/>
            <a:ext cx="4953000" cy="2078037"/>
            <a:chOff x="960" y="2087"/>
            <a:chExt cx="3120" cy="1309"/>
          </a:xfrm>
        </p:grpSpPr>
        <p:sp>
          <p:nvSpPr>
            <p:cNvPr id="108568" name="Freeform 22"/>
            <p:cNvSpPr>
              <a:spLocks/>
            </p:cNvSpPr>
            <p:nvPr/>
          </p:nvSpPr>
          <p:spPr bwMode="auto">
            <a:xfrm>
              <a:off x="960" y="2442"/>
              <a:ext cx="3120" cy="954"/>
            </a:xfrm>
            <a:custGeom>
              <a:avLst/>
              <a:gdLst>
                <a:gd name="T0" fmla="*/ 0 w 3120"/>
                <a:gd name="T1" fmla="*/ 4915 h 726"/>
                <a:gd name="T2" fmla="*/ 324 w 3120"/>
                <a:gd name="T3" fmla="*/ 2068 h 726"/>
                <a:gd name="T4" fmla="*/ 612 w 3120"/>
                <a:gd name="T5" fmla="*/ 447 h 726"/>
                <a:gd name="T6" fmla="*/ 684 w 3120"/>
                <a:gd name="T7" fmla="*/ 363 h 726"/>
                <a:gd name="T8" fmla="*/ 1080 w 3120"/>
                <a:gd name="T9" fmla="*/ 200 h 726"/>
                <a:gd name="T10" fmla="*/ 1500 w 3120"/>
                <a:gd name="T11" fmla="*/ 1579 h 726"/>
                <a:gd name="T12" fmla="*/ 1872 w 3120"/>
                <a:gd name="T13" fmla="*/ 3447 h 726"/>
                <a:gd name="T14" fmla="*/ 3120 w 3120"/>
                <a:gd name="T15" fmla="*/ 4669 h 726"/>
                <a:gd name="T16" fmla="*/ 0 60000 65536"/>
                <a:gd name="T17" fmla="*/ 0 60000 65536"/>
                <a:gd name="T18" fmla="*/ 0 60000 65536"/>
                <a:gd name="T19" fmla="*/ 0 60000 65536"/>
                <a:gd name="T20" fmla="*/ 0 60000 65536"/>
                <a:gd name="T21" fmla="*/ 0 60000 65536"/>
                <a:gd name="T22" fmla="*/ 0 60000 65536"/>
                <a:gd name="T23" fmla="*/ 0 60000 65536"/>
                <a:gd name="T24" fmla="*/ 0 w 3120"/>
                <a:gd name="T25" fmla="*/ 0 h 726"/>
                <a:gd name="T26" fmla="*/ 3120 w 3120"/>
                <a:gd name="T27" fmla="*/ 726 h 7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20" h="726">
                  <a:moveTo>
                    <a:pt x="0" y="726"/>
                  </a:moveTo>
                  <a:cubicBezTo>
                    <a:pt x="111" y="571"/>
                    <a:pt x="222" y="416"/>
                    <a:pt x="324" y="306"/>
                  </a:cubicBezTo>
                  <a:cubicBezTo>
                    <a:pt x="426" y="196"/>
                    <a:pt x="552" y="108"/>
                    <a:pt x="612" y="66"/>
                  </a:cubicBezTo>
                  <a:cubicBezTo>
                    <a:pt x="672" y="24"/>
                    <a:pt x="606" y="60"/>
                    <a:pt x="684" y="54"/>
                  </a:cubicBezTo>
                  <a:cubicBezTo>
                    <a:pt x="762" y="48"/>
                    <a:pt x="944" y="0"/>
                    <a:pt x="1080" y="30"/>
                  </a:cubicBezTo>
                  <a:cubicBezTo>
                    <a:pt x="1216" y="60"/>
                    <a:pt x="1368" y="154"/>
                    <a:pt x="1500" y="234"/>
                  </a:cubicBezTo>
                  <a:cubicBezTo>
                    <a:pt x="1632" y="314"/>
                    <a:pt x="1602" y="434"/>
                    <a:pt x="1872" y="510"/>
                  </a:cubicBezTo>
                  <a:cubicBezTo>
                    <a:pt x="2142" y="586"/>
                    <a:pt x="2908" y="660"/>
                    <a:pt x="3120" y="690"/>
                  </a:cubicBezTo>
                </a:path>
              </a:pathLst>
            </a:custGeom>
            <a:noFill/>
            <a:ln w="76200">
              <a:solidFill>
                <a:schemeClr val="tx1"/>
              </a:solidFill>
              <a:round/>
              <a:headEnd/>
              <a:tailEnd/>
            </a:ln>
          </p:spPr>
          <p:txBody>
            <a:bodyPr wrap="none" anchor="ctr"/>
            <a:lstStyle/>
            <a:p>
              <a:endParaRPr lang="en-CA"/>
            </a:p>
          </p:txBody>
        </p:sp>
        <p:sp>
          <p:nvSpPr>
            <p:cNvPr id="108569" name="Text Box 25"/>
            <p:cNvSpPr txBox="1">
              <a:spLocks noChangeArrowheads="1"/>
            </p:cNvSpPr>
            <p:nvPr/>
          </p:nvSpPr>
          <p:spPr bwMode="auto">
            <a:xfrm>
              <a:off x="1538" y="2087"/>
              <a:ext cx="788" cy="404"/>
            </a:xfrm>
            <a:prstGeom prst="rect">
              <a:avLst/>
            </a:prstGeom>
            <a:noFill/>
            <a:ln w="12700">
              <a:noFill/>
              <a:miter lim="800000"/>
              <a:headEnd/>
              <a:tailEnd/>
            </a:ln>
          </p:spPr>
          <p:txBody>
            <a:bodyPr wrap="none">
              <a:spAutoFit/>
            </a:bodyPr>
            <a:lstStyle/>
            <a:p>
              <a:pPr algn="l"/>
              <a:r>
                <a:rPr lang="en-US" sz="1800" dirty="0">
                  <a:solidFill>
                    <a:schemeClr val="tx1"/>
                  </a:solidFill>
                  <a:latin typeface="Arial" charset="0"/>
                </a:rPr>
                <a:t>Planning</a:t>
              </a:r>
            </a:p>
            <a:p>
              <a:pPr algn="l"/>
              <a:r>
                <a:rPr lang="en-US" sz="1800" dirty="0">
                  <a:solidFill>
                    <a:schemeClr val="tx1"/>
                  </a:solidFill>
                  <a:latin typeface="Arial" charset="0"/>
                </a:rPr>
                <a:t>Processes</a:t>
              </a:r>
            </a:p>
          </p:txBody>
        </p:sp>
      </p:grpSp>
      <p:grpSp>
        <p:nvGrpSpPr>
          <p:cNvPr id="4" name="Group 35"/>
          <p:cNvGrpSpPr>
            <a:grpSpLocks/>
          </p:cNvGrpSpPr>
          <p:nvPr/>
        </p:nvGrpSpPr>
        <p:grpSpPr bwMode="auto">
          <a:xfrm>
            <a:off x="2228850" y="2379663"/>
            <a:ext cx="6229350" cy="2992437"/>
            <a:chOff x="1404" y="1499"/>
            <a:chExt cx="3924" cy="1885"/>
          </a:xfrm>
        </p:grpSpPr>
        <p:sp>
          <p:nvSpPr>
            <p:cNvPr id="108566" name="Freeform 23"/>
            <p:cNvSpPr>
              <a:spLocks/>
            </p:cNvSpPr>
            <p:nvPr/>
          </p:nvSpPr>
          <p:spPr bwMode="auto">
            <a:xfrm>
              <a:off x="1404" y="1926"/>
              <a:ext cx="3924" cy="1458"/>
            </a:xfrm>
            <a:custGeom>
              <a:avLst/>
              <a:gdLst>
                <a:gd name="T0" fmla="*/ 0 w 3924"/>
                <a:gd name="T1" fmla="*/ 1458 h 1458"/>
                <a:gd name="T2" fmla="*/ 552 w 3924"/>
                <a:gd name="T3" fmla="*/ 1218 h 1458"/>
                <a:gd name="T4" fmla="*/ 1380 w 3924"/>
                <a:gd name="T5" fmla="*/ 690 h 1458"/>
                <a:gd name="T6" fmla="*/ 1632 w 3924"/>
                <a:gd name="T7" fmla="*/ 102 h 1458"/>
                <a:gd name="T8" fmla="*/ 2100 w 3924"/>
                <a:gd name="T9" fmla="*/ 78 h 1458"/>
                <a:gd name="T10" fmla="*/ 2652 w 3924"/>
                <a:gd name="T11" fmla="*/ 102 h 1458"/>
                <a:gd name="T12" fmla="*/ 2844 w 3924"/>
                <a:gd name="T13" fmla="*/ 546 h 1458"/>
                <a:gd name="T14" fmla="*/ 3312 w 3924"/>
                <a:gd name="T15" fmla="*/ 1014 h 1458"/>
                <a:gd name="T16" fmla="*/ 3600 w 3924"/>
                <a:gd name="T17" fmla="*/ 1314 h 1458"/>
                <a:gd name="T18" fmla="*/ 3924 w 3924"/>
                <a:gd name="T19" fmla="*/ 1458 h 14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24"/>
                <a:gd name="T31" fmla="*/ 0 h 1458"/>
                <a:gd name="T32" fmla="*/ 3924 w 3924"/>
                <a:gd name="T33" fmla="*/ 1458 h 14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24" h="1458">
                  <a:moveTo>
                    <a:pt x="0" y="1458"/>
                  </a:moveTo>
                  <a:cubicBezTo>
                    <a:pt x="161" y="1402"/>
                    <a:pt x="322" y="1346"/>
                    <a:pt x="552" y="1218"/>
                  </a:cubicBezTo>
                  <a:cubicBezTo>
                    <a:pt x="782" y="1090"/>
                    <a:pt x="1200" y="876"/>
                    <a:pt x="1380" y="690"/>
                  </a:cubicBezTo>
                  <a:cubicBezTo>
                    <a:pt x="1560" y="504"/>
                    <a:pt x="1512" y="204"/>
                    <a:pt x="1632" y="102"/>
                  </a:cubicBezTo>
                  <a:cubicBezTo>
                    <a:pt x="1752" y="0"/>
                    <a:pt x="1930" y="78"/>
                    <a:pt x="2100" y="78"/>
                  </a:cubicBezTo>
                  <a:cubicBezTo>
                    <a:pt x="2270" y="78"/>
                    <a:pt x="2528" y="24"/>
                    <a:pt x="2652" y="102"/>
                  </a:cubicBezTo>
                  <a:cubicBezTo>
                    <a:pt x="2776" y="180"/>
                    <a:pt x="2734" y="394"/>
                    <a:pt x="2844" y="546"/>
                  </a:cubicBezTo>
                  <a:cubicBezTo>
                    <a:pt x="2954" y="698"/>
                    <a:pt x="3186" y="886"/>
                    <a:pt x="3312" y="1014"/>
                  </a:cubicBezTo>
                  <a:cubicBezTo>
                    <a:pt x="3438" y="1142"/>
                    <a:pt x="3498" y="1240"/>
                    <a:pt x="3600" y="1314"/>
                  </a:cubicBezTo>
                  <a:cubicBezTo>
                    <a:pt x="3702" y="1388"/>
                    <a:pt x="3868" y="1434"/>
                    <a:pt x="3924" y="1458"/>
                  </a:cubicBezTo>
                </a:path>
              </a:pathLst>
            </a:custGeom>
            <a:noFill/>
            <a:ln w="76200">
              <a:solidFill>
                <a:schemeClr val="accent1"/>
              </a:solidFill>
              <a:round/>
              <a:headEnd/>
              <a:tailEnd/>
            </a:ln>
          </p:spPr>
          <p:txBody>
            <a:bodyPr wrap="none" anchor="ctr"/>
            <a:lstStyle/>
            <a:p>
              <a:endParaRPr lang="en-CA"/>
            </a:p>
          </p:txBody>
        </p:sp>
        <p:sp>
          <p:nvSpPr>
            <p:cNvPr id="108567" name="Text Box 26"/>
            <p:cNvSpPr txBox="1">
              <a:spLocks noChangeArrowheads="1"/>
            </p:cNvSpPr>
            <p:nvPr/>
          </p:nvSpPr>
          <p:spPr bwMode="auto">
            <a:xfrm>
              <a:off x="3122" y="1499"/>
              <a:ext cx="788" cy="404"/>
            </a:xfrm>
            <a:prstGeom prst="rect">
              <a:avLst/>
            </a:prstGeom>
            <a:noFill/>
            <a:ln w="12700">
              <a:noFill/>
              <a:miter lim="800000"/>
              <a:headEnd/>
              <a:tailEnd/>
            </a:ln>
          </p:spPr>
          <p:txBody>
            <a:bodyPr wrap="none">
              <a:spAutoFit/>
            </a:bodyPr>
            <a:lstStyle/>
            <a:p>
              <a:pPr algn="l"/>
              <a:r>
                <a:rPr lang="en-US" sz="1800">
                  <a:solidFill>
                    <a:schemeClr val="tx1"/>
                  </a:solidFill>
                  <a:latin typeface="Arial" charset="0"/>
                </a:rPr>
                <a:t>Executing</a:t>
              </a:r>
            </a:p>
            <a:p>
              <a:pPr algn="l"/>
              <a:r>
                <a:rPr lang="en-US" sz="1800">
                  <a:solidFill>
                    <a:schemeClr val="tx1"/>
                  </a:solidFill>
                  <a:latin typeface="Arial" charset="0"/>
                </a:rPr>
                <a:t>Processes</a:t>
              </a:r>
            </a:p>
          </p:txBody>
        </p:sp>
      </p:grpSp>
      <p:grpSp>
        <p:nvGrpSpPr>
          <p:cNvPr id="5" name="Group 36"/>
          <p:cNvGrpSpPr>
            <a:grpSpLocks/>
          </p:cNvGrpSpPr>
          <p:nvPr/>
        </p:nvGrpSpPr>
        <p:grpSpPr bwMode="auto">
          <a:xfrm>
            <a:off x="1447800" y="4227513"/>
            <a:ext cx="7029450" cy="1163637"/>
            <a:chOff x="912" y="2663"/>
            <a:chExt cx="4428" cy="733"/>
          </a:xfrm>
        </p:grpSpPr>
        <p:sp>
          <p:nvSpPr>
            <p:cNvPr id="108564" name="Freeform 20"/>
            <p:cNvSpPr>
              <a:spLocks/>
            </p:cNvSpPr>
            <p:nvPr/>
          </p:nvSpPr>
          <p:spPr bwMode="auto">
            <a:xfrm>
              <a:off x="912" y="2936"/>
              <a:ext cx="4428" cy="460"/>
            </a:xfrm>
            <a:custGeom>
              <a:avLst/>
              <a:gdLst>
                <a:gd name="T0" fmla="*/ 0 w 4428"/>
                <a:gd name="T1" fmla="*/ 292 h 496"/>
                <a:gd name="T2" fmla="*/ 408 w 4428"/>
                <a:gd name="T3" fmla="*/ 137 h 496"/>
                <a:gd name="T4" fmla="*/ 972 w 4428"/>
                <a:gd name="T5" fmla="*/ 31 h 496"/>
                <a:gd name="T6" fmla="*/ 1476 w 4428"/>
                <a:gd name="T7" fmla="*/ 4 h 496"/>
                <a:gd name="T8" fmla="*/ 1956 w 4428"/>
                <a:gd name="T9" fmla="*/ 17 h 496"/>
                <a:gd name="T10" fmla="*/ 2304 w 4428"/>
                <a:gd name="T11" fmla="*/ 45 h 496"/>
                <a:gd name="T12" fmla="*/ 2928 w 4428"/>
                <a:gd name="T13" fmla="*/ 116 h 496"/>
                <a:gd name="T14" fmla="*/ 3792 w 4428"/>
                <a:gd name="T15" fmla="*/ 172 h 496"/>
                <a:gd name="T16" fmla="*/ 4428 w 4428"/>
                <a:gd name="T17" fmla="*/ 286 h 4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28"/>
                <a:gd name="T28" fmla="*/ 0 h 496"/>
                <a:gd name="T29" fmla="*/ 4428 w 4428"/>
                <a:gd name="T30" fmla="*/ 496 h 4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28" h="496">
                  <a:moveTo>
                    <a:pt x="0" y="496"/>
                  </a:moveTo>
                  <a:cubicBezTo>
                    <a:pt x="123" y="401"/>
                    <a:pt x="246" y="306"/>
                    <a:pt x="408" y="232"/>
                  </a:cubicBezTo>
                  <a:cubicBezTo>
                    <a:pt x="570" y="158"/>
                    <a:pt x="794" y="90"/>
                    <a:pt x="972" y="52"/>
                  </a:cubicBezTo>
                  <a:cubicBezTo>
                    <a:pt x="1150" y="14"/>
                    <a:pt x="1312" y="8"/>
                    <a:pt x="1476" y="4"/>
                  </a:cubicBezTo>
                  <a:cubicBezTo>
                    <a:pt x="1640" y="0"/>
                    <a:pt x="1818" y="16"/>
                    <a:pt x="1956" y="28"/>
                  </a:cubicBezTo>
                  <a:cubicBezTo>
                    <a:pt x="2094" y="40"/>
                    <a:pt x="2142" y="48"/>
                    <a:pt x="2304" y="76"/>
                  </a:cubicBezTo>
                  <a:cubicBezTo>
                    <a:pt x="2466" y="104"/>
                    <a:pt x="2680" y="160"/>
                    <a:pt x="2928" y="196"/>
                  </a:cubicBezTo>
                  <a:cubicBezTo>
                    <a:pt x="3176" y="232"/>
                    <a:pt x="3542" y="244"/>
                    <a:pt x="3792" y="292"/>
                  </a:cubicBezTo>
                  <a:cubicBezTo>
                    <a:pt x="4042" y="340"/>
                    <a:pt x="4320" y="454"/>
                    <a:pt x="4428" y="484"/>
                  </a:cubicBezTo>
                </a:path>
              </a:pathLst>
            </a:custGeom>
            <a:noFill/>
            <a:ln w="76200">
              <a:solidFill>
                <a:srgbClr val="008000"/>
              </a:solidFill>
              <a:round/>
              <a:headEnd/>
              <a:tailEnd/>
            </a:ln>
          </p:spPr>
          <p:txBody>
            <a:bodyPr wrap="none" anchor="ctr"/>
            <a:lstStyle/>
            <a:p>
              <a:endParaRPr lang="en-CA"/>
            </a:p>
          </p:txBody>
        </p:sp>
        <p:sp>
          <p:nvSpPr>
            <p:cNvPr id="108565" name="Text Box 27"/>
            <p:cNvSpPr txBox="1">
              <a:spLocks noChangeArrowheads="1"/>
            </p:cNvSpPr>
            <p:nvPr/>
          </p:nvSpPr>
          <p:spPr bwMode="auto">
            <a:xfrm>
              <a:off x="2786" y="2663"/>
              <a:ext cx="1516" cy="231"/>
            </a:xfrm>
            <a:prstGeom prst="rect">
              <a:avLst/>
            </a:prstGeom>
            <a:noFill/>
            <a:ln w="12700">
              <a:noFill/>
              <a:miter lim="800000"/>
              <a:headEnd/>
              <a:tailEnd/>
            </a:ln>
          </p:spPr>
          <p:txBody>
            <a:bodyPr wrap="none">
              <a:spAutoFit/>
            </a:bodyPr>
            <a:lstStyle/>
            <a:p>
              <a:pPr algn="l"/>
              <a:r>
                <a:rPr lang="en-US" sz="1800">
                  <a:solidFill>
                    <a:schemeClr val="tx1"/>
                  </a:solidFill>
                  <a:latin typeface="Arial" charset="0"/>
                </a:rPr>
                <a:t>Controlling Processes</a:t>
              </a:r>
            </a:p>
          </p:txBody>
        </p:sp>
      </p:grpSp>
      <p:grpSp>
        <p:nvGrpSpPr>
          <p:cNvPr id="6" name="Group 37"/>
          <p:cNvGrpSpPr>
            <a:grpSpLocks/>
          </p:cNvGrpSpPr>
          <p:nvPr/>
        </p:nvGrpSpPr>
        <p:grpSpPr bwMode="auto">
          <a:xfrm>
            <a:off x="6477000" y="3313113"/>
            <a:ext cx="2263775" cy="2097087"/>
            <a:chOff x="4068" y="2051"/>
            <a:chExt cx="1426" cy="1321"/>
          </a:xfrm>
        </p:grpSpPr>
        <p:sp>
          <p:nvSpPr>
            <p:cNvPr id="108562" name="Freeform 19"/>
            <p:cNvSpPr>
              <a:spLocks/>
            </p:cNvSpPr>
            <p:nvPr/>
          </p:nvSpPr>
          <p:spPr bwMode="auto">
            <a:xfrm>
              <a:off x="4068" y="2566"/>
              <a:ext cx="1260" cy="806"/>
            </a:xfrm>
            <a:custGeom>
              <a:avLst/>
              <a:gdLst>
                <a:gd name="T0" fmla="*/ 0 w 1344"/>
                <a:gd name="T1" fmla="*/ 11174 h 518"/>
                <a:gd name="T2" fmla="*/ 457 w 1344"/>
                <a:gd name="T3" fmla="*/ 47 h 518"/>
                <a:gd name="T4" fmla="*/ 855 w 1344"/>
                <a:gd name="T5" fmla="*/ 11436 h 518"/>
                <a:gd name="T6" fmla="*/ 0 60000 65536"/>
                <a:gd name="T7" fmla="*/ 0 60000 65536"/>
                <a:gd name="T8" fmla="*/ 0 60000 65536"/>
                <a:gd name="T9" fmla="*/ 0 w 1344"/>
                <a:gd name="T10" fmla="*/ 0 h 518"/>
                <a:gd name="T11" fmla="*/ 1344 w 1344"/>
                <a:gd name="T12" fmla="*/ 518 h 518"/>
              </a:gdLst>
              <a:ahLst/>
              <a:cxnLst>
                <a:cxn ang="T6">
                  <a:pos x="T0" y="T1"/>
                </a:cxn>
                <a:cxn ang="T7">
                  <a:pos x="T2" y="T3"/>
                </a:cxn>
                <a:cxn ang="T8">
                  <a:pos x="T4" y="T5"/>
                </a:cxn>
              </a:cxnLst>
              <a:rect l="T9" t="T10" r="T11" b="T12"/>
              <a:pathLst>
                <a:path w="1344" h="518">
                  <a:moveTo>
                    <a:pt x="0" y="506"/>
                  </a:moveTo>
                  <a:cubicBezTo>
                    <a:pt x="248" y="253"/>
                    <a:pt x="496" y="0"/>
                    <a:pt x="720" y="2"/>
                  </a:cubicBezTo>
                  <a:cubicBezTo>
                    <a:pt x="944" y="4"/>
                    <a:pt x="1240" y="432"/>
                    <a:pt x="1344" y="518"/>
                  </a:cubicBezTo>
                </a:path>
              </a:pathLst>
            </a:custGeom>
            <a:noFill/>
            <a:ln w="76200">
              <a:solidFill>
                <a:schemeClr val="accent6">
                  <a:lumMod val="60000"/>
                  <a:lumOff val="40000"/>
                </a:schemeClr>
              </a:solidFill>
              <a:round/>
              <a:headEnd/>
              <a:tailEnd/>
            </a:ln>
          </p:spPr>
          <p:txBody>
            <a:bodyPr wrap="none" anchor="ctr"/>
            <a:lstStyle/>
            <a:p>
              <a:endParaRPr lang="en-CA"/>
            </a:p>
          </p:txBody>
        </p:sp>
        <p:sp>
          <p:nvSpPr>
            <p:cNvPr id="108563" name="Text Box 28"/>
            <p:cNvSpPr txBox="1">
              <a:spLocks noChangeArrowheads="1"/>
            </p:cNvSpPr>
            <p:nvPr/>
          </p:nvSpPr>
          <p:spPr bwMode="auto">
            <a:xfrm>
              <a:off x="4706" y="2051"/>
              <a:ext cx="788" cy="404"/>
            </a:xfrm>
            <a:prstGeom prst="rect">
              <a:avLst/>
            </a:prstGeom>
            <a:noFill/>
            <a:ln w="12700">
              <a:noFill/>
              <a:miter lim="800000"/>
              <a:headEnd/>
              <a:tailEnd/>
            </a:ln>
          </p:spPr>
          <p:txBody>
            <a:bodyPr wrap="none">
              <a:spAutoFit/>
            </a:bodyPr>
            <a:lstStyle/>
            <a:p>
              <a:pPr algn="l"/>
              <a:r>
                <a:rPr lang="en-US" sz="1800">
                  <a:solidFill>
                    <a:schemeClr val="tx1"/>
                  </a:solidFill>
                  <a:latin typeface="Arial" charset="0"/>
                </a:rPr>
                <a:t>Closing</a:t>
              </a:r>
            </a:p>
            <a:p>
              <a:pPr algn="l"/>
              <a:r>
                <a:rPr lang="en-US" sz="1800">
                  <a:solidFill>
                    <a:schemeClr val="tx1"/>
                  </a:solidFill>
                  <a:latin typeface="Arial" charset="0"/>
                </a:rPr>
                <a:t>Processes</a:t>
              </a:r>
            </a:p>
          </p:txBody>
        </p:sp>
      </p:grpSp>
      <p:grpSp>
        <p:nvGrpSpPr>
          <p:cNvPr id="7" name="Group 32"/>
          <p:cNvGrpSpPr>
            <a:grpSpLocks/>
          </p:cNvGrpSpPr>
          <p:nvPr/>
        </p:nvGrpSpPr>
        <p:grpSpPr bwMode="auto">
          <a:xfrm>
            <a:off x="71438" y="2628900"/>
            <a:ext cx="8767762" cy="3570288"/>
            <a:chOff x="45" y="1656"/>
            <a:chExt cx="5523" cy="2249"/>
          </a:xfrm>
        </p:grpSpPr>
        <p:sp>
          <p:nvSpPr>
            <p:cNvPr id="108555" name="Line 10"/>
            <p:cNvSpPr>
              <a:spLocks noChangeShapeType="1"/>
            </p:cNvSpPr>
            <p:nvPr/>
          </p:nvSpPr>
          <p:spPr bwMode="auto">
            <a:xfrm>
              <a:off x="660" y="1656"/>
              <a:ext cx="0" cy="1740"/>
            </a:xfrm>
            <a:prstGeom prst="line">
              <a:avLst/>
            </a:prstGeom>
            <a:noFill/>
            <a:ln w="76200" cmpd="tri">
              <a:solidFill>
                <a:schemeClr val="tx1"/>
              </a:solidFill>
              <a:round/>
              <a:headEnd/>
              <a:tailEnd/>
            </a:ln>
          </p:spPr>
          <p:txBody>
            <a:bodyPr wrap="none" anchor="ctr"/>
            <a:lstStyle/>
            <a:p>
              <a:endParaRPr lang="en-CA"/>
            </a:p>
          </p:txBody>
        </p:sp>
        <p:sp>
          <p:nvSpPr>
            <p:cNvPr id="108556" name="Text Box 12"/>
            <p:cNvSpPr txBox="1">
              <a:spLocks noChangeArrowheads="1"/>
            </p:cNvSpPr>
            <p:nvPr/>
          </p:nvSpPr>
          <p:spPr bwMode="auto">
            <a:xfrm>
              <a:off x="602" y="3463"/>
              <a:ext cx="570" cy="442"/>
            </a:xfrm>
            <a:prstGeom prst="rect">
              <a:avLst/>
            </a:prstGeom>
            <a:noFill/>
            <a:ln w="12700">
              <a:noFill/>
              <a:miter lim="800000"/>
              <a:headEnd/>
              <a:tailEnd/>
            </a:ln>
          </p:spPr>
          <p:txBody>
            <a:bodyPr wrap="none">
              <a:spAutoFit/>
            </a:bodyPr>
            <a:lstStyle/>
            <a:p>
              <a:pPr algn="l"/>
              <a:r>
                <a:rPr lang="en-US" sz="2000">
                  <a:solidFill>
                    <a:schemeClr val="tx2"/>
                  </a:solidFill>
                  <a:latin typeface="Arial" charset="0"/>
                </a:rPr>
                <a:t>Phase</a:t>
              </a:r>
            </a:p>
            <a:p>
              <a:pPr algn="l"/>
              <a:r>
                <a:rPr lang="en-US" sz="2000">
                  <a:solidFill>
                    <a:schemeClr val="tx2"/>
                  </a:solidFill>
                  <a:latin typeface="Arial" charset="0"/>
                </a:rPr>
                <a:t>Start</a:t>
              </a:r>
            </a:p>
          </p:txBody>
        </p:sp>
        <p:sp>
          <p:nvSpPr>
            <p:cNvPr id="108557" name="Text Box 13"/>
            <p:cNvSpPr txBox="1">
              <a:spLocks noChangeArrowheads="1"/>
            </p:cNvSpPr>
            <p:nvPr/>
          </p:nvSpPr>
          <p:spPr bwMode="auto">
            <a:xfrm>
              <a:off x="2090" y="3511"/>
              <a:ext cx="498" cy="250"/>
            </a:xfrm>
            <a:prstGeom prst="rect">
              <a:avLst/>
            </a:prstGeom>
            <a:noFill/>
            <a:ln w="12700">
              <a:noFill/>
              <a:miter lim="800000"/>
              <a:headEnd/>
              <a:tailEnd/>
            </a:ln>
          </p:spPr>
          <p:txBody>
            <a:bodyPr wrap="none">
              <a:spAutoFit/>
            </a:bodyPr>
            <a:lstStyle/>
            <a:p>
              <a:pPr algn="l"/>
              <a:r>
                <a:rPr lang="en-US" sz="2000">
                  <a:solidFill>
                    <a:schemeClr val="tx2"/>
                  </a:solidFill>
                  <a:latin typeface="Arial" charset="0"/>
                </a:rPr>
                <a:t>TIME</a:t>
              </a:r>
              <a:endParaRPr lang="en-US" sz="2000">
                <a:solidFill>
                  <a:schemeClr val="tx1"/>
                </a:solidFill>
                <a:latin typeface="Arial" charset="0"/>
              </a:endParaRPr>
            </a:p>
          </p:txBody>
        </p:sp>
        <p:sp>
          <p:nvSpPr>
            <p:cNvPr id="108558" name="Line 14"/>
            <p:cNvSpPr>
              <a:spLocks noChangeShapeType="1"/>
            </p:cNvSpPr>
            <p:nvPr/>
          </p:nvSpPr>
          <p:spPr bwMode="auto">
            <a:xfrm>
              <a:off x="2964" y="3625"/>
              <a:ext cx="1284" cy="0"/>
            </a:xfrm>
            <a:prstGeom prst="line">
              <a:avLst/>
            </a:prstGeom>
            <a:noFill/>
            <a:ln w="28575">
              <a:solidFill>
                <a:schemeClr val="tx2"/>
              </a:solidFill>
              <a:round/>
              <a:headEnd/>
              <a:tailEnd type="triangle" w="med" len="med"/>
            </a:ln>
          </p:spPr>
          <p:txBody>
            <a:bodyPr wrap="none" anchor="ctr"/>
            <a:lstStyle/>
            <a:p>
              <a:endParaRPr lang="en-CA"/>
            </a:p>
          </p:txBody>
        </p:sp>
        <p:sp>
          <p:nvSpPr>
            <p:cNvPr id="108559" name="Text Box 29"/>
            <p:cNvSpPr txBox="1">
              <a:spLocks noChangeArrowheads="1"/>
            </p:cNvSpPr>
            <p:nvPr/>
          </p:nvSpPr>
          <p:spPr bwMode="auto">
            <a:xfrm flipH="1">
              <a:off x="45" y="2126"/>
              <a:ext cx="620" cy="520"/>
            </a:xfrm>
            <a:prstGeom prst="rect">
              <a:avLst/>
            </a:prstGeom>
            <a:noFill/>
            <a:ln w="12700">
              <a:noFill/>
              <a:miter lim="800000"/>
              <a:headEnd/>
              <a:tailEnd/>
            </a:ln>
          </p:spPr>
          <p:txBody>
            <a:bodyPr>
              <a:spAutoFit/>
            </a:bodyPr>
            <a:lstStyle/>
            <a:p>
              <a:pPr algn="l"/>
              <a:r>
                <a:rPr lang="en-US" sz="1600">
                  <a:solidFill>
                    <a:schemeClr val="tx2"/>
                  </a:solidFill>
                  <a:latin typeface="Arial" charset="0"/>
                </a:rPr>
                <a:t>Level</a:t>
              </a:r>
            </a:p>
            <a:p>
              <a:pPr algn="l"/>
              <a:r>
                <a:rPr lang="en-US" sz="1600">
                  <a:solidFill>
                    <a:schemeClr val="tx2"/>
                  </a:solidFill>
                  <a:latin typeface="Arial" charset="0"/>
                </a:rPr>
                <a:t> of Inter-action</a:t>
              </a:r>
            </a:p>
          </p:txBody>
        </p:sp>
        <p:sp>
          <p:nvSpPr>
            <p:cNvPr id="108560" name="Text Box 30"/>
            <p:cNvSpPr txBox="1">
              <a:spLocks noChangeArrowheads="1"/>
            </p:cNvSpPr>
            <p:nvPr/>
          </p:nvSpPr>
          <p:spPr bwMode="auto">
            <a:xfrm>
              <a:off x="4598" y="3451"/>
              <a:ext cx="570" cy="442"/>
            </a:xfrm>
            <a:prstGeom prst="rect">
              <a:avLst/>
            </a:prstGeom>
            <a:noFill/>
            <a:ln w="12700">
              <a:noFill/>
              <a:miter lim="800000"/>
              <a:headEnd/>
              <a:tailEnd/>
            </a:ln>
          </p:spPr>
          <p:txBody>
            <a:bodyPr wrap="none">
              <a:spAutoFit/>
            </a:bodyPr>
            <a:lstStyle/>
            <a:p>
              <a:pPr algn="l"/>
              <a:r>
                <a:rPr lang="en-US" sz="2000">
                  <a:solidFill>
                    <a:schemeClr val="tx2"/>
                  </a:solidFill>
                  <a:latin typeface="Arial" charset="0"/>
                </a:rPr>
                <a:t>Phase</a:t>
              </a:r>
            </a:p>
            <a:p>
              <a:pPr algn="l"/>
              <a:r>
                <a:rPr lang="en-US" sz="2000">
                  <a:solidFill>
                    <a:schemeClr val="tx2"/>
                  </a:solidFill>
                  <a:latin typeface="Arial" charset="0"/>
                </a:rPr>
                <a:t>Finish</a:t>
              </a:r>
            </a:p>
          </p:txBody>
        </p:sp>
        <p:sp>
          <p:nvSpPr>
            <p:cNvPr id="108561" name="Line 31"/>
            <p:cNvSpPr>
              <a:spLocks noChangeShapeType="1"/>
            </p:cNvSpPr>
            <p:nvPr/>
          </p:nvSpPr>
          <p:spPr bwMode="auto">
            <a:xfrm>
              <a:off x="648" y="3408"/>
              <a:ext cx="4920" cy="0"/>
            </a:xfrm>
            <a:prstGeom prst="line">
              <a:avLst/>
            </a:prstGeom>
            <a:noFill/>
            <a:ln w="76200" cmpd="tri">
              <a:solidFill>
                <a:schemeClr val="tx1"/>
              </a:solidFill>
              <a:round/>
              <a:headEnd/>
              <a:tailEnd/>
            </a:ln>
          </p:spPr>
          <p:txBody>
            <a:bodyPr wrap="none" anchor="ctr"/>
            <a:lstStyle/>
            <a:p>
              <a:endParaRPr lang="en-CA"/>
            </a:p>
          </p:txBody>
        </p:sp>
      </p:grpSp>
      <p:sp>
        <p:nvSpPr>
          <p:cNvPr id="28" name="TextBox 27"/>
          <p:cNvSpPr txBox="1"/>
          <p:nvPr/>
        </p:nvSpPr>
        <p:spPr>
          <a:xfrm>
            <a:off x="88104" y="6207967"/>
            <a:ext cx="3056734" cy="307777"/>
          </a:xfrm>
          <a:prstGeom prst="rect">
            <a:avLst/>
          </a:prstGeom>
          <a:noFill/>
        </p:spPr>
        <p:txBody>
          <a:bodyPr wrap="none" rtlCol="0">
            <a:spAutoFit/>
          </a:bodyPr>
          <a:lstStyle/>
          <a:p>
            <a:r>
              <a:rPr lang="en-US" b="1" i="1" dirty="0">
                <a:solidFill>
                  <a:schemeClr val="tx1"/>
                </a:solidFill>
              </a:rPr>
              <a:t>Adopted from PMI’s PMBOK® Guide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ppt_w/2"/>
                                          </p:val>
                                        </p:tav>
                                        <p:tav tm="100000">
                                          <p:val>
                                            <p:strVal val="#ppt_x"/>
                                          </p:val>
                                        </p:tav>
                                      </p:tavLst>
                                    </p:anim>
                                    <p:anim calcmode="lin" valueType="num">
                                      <p:cBhvr>
                                        <p:cTn id="13" dur="500" fill="hold"/>
                                        <p:tgtEl>
                                          <p:spTgt spid="2"/>
                                        </p:tgtEl>
                                        <p:attrNameLst>
                                          <p:attrName>ppt_y</p:attrName>
                                        </p:attrNameLst>
                                      </p:cBhvr>
                                      <p:tavLst>
                                        <p:tav tm="0">
                                          <p:val>
                                            <p:strVal val="#ppt_y"/>
                                          </p:val>
                                        </p:tav>
                                        <p:tav tm="100000">
                                          <p:val>
                                            <p:strVal val="#ppt_y"/>
                                          </p:val>
                                        </p:tav>
                                      </p:tavLst>
                                    </p:anim>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ppt_w/2"/>
                                          </p:val>
                                        </p:tav>
                                        <p:tav tm="100000">
                                          <p:val>
                                            <p:strVal val="#ppt_x"/>
                                          </p:val>
                                        </p:tav>
                                      </p:tavLst>
                                    </p:anim>
                                    <p:anim calcmode="lin" valueType="num">
                                      <p:cBhvr>
                                        <p:cTn id="21" dur="500" fill="hold"/>
                                        <p:tgtEl>
                                          <p:spTgt spid="3"/>
                                        </p:tgtEl>
                                        <p:attrNameLst>
                                          <p:attrName>ppt_y</p:attrName>
                                        </p:attrNameLst>
                                      </p:cBhvr>
                                      <p:tavLst>
                                        <p:tav tm="0">
                                          <p:val>
                                            <p:strVal val="#ppt_y"/>
                                          </p:val>
                                        </p:tav>
                                        <p:tav tm="100000">
                                          <p:val>
                                            <p:strVal val="#ppt_y"/>
                                          </p:val>
                                        </p:tav>
                                      </p:tavLst>
                                    </p:anim>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ppt_x</p:attrName>
                                        </p:attrNameLst>
                                      </p:cBhvr>
                                      <p:tavLst>
                                        <p:tav tm="0">
                                          <p:val>
                                            <p:strVal val="#ppt_x-#ppt_w/2"/>
                                          </p:val>
                                        </p:tav>
                                        <p:tav tm="100000">
                                          <p:val>
                                            <p:strVal val="#ppt_x"/>
                                          </p:val>
                                        </p:tav>
                                      </p:tavLst>
                                    </p:anim>
                                    <p:anim calcmode="lin" valueType="num">
                                      <p:cBhvr>
                                        <p:cTn id="29" dur="500" fill="hold"/>
                                        <p:tgtEl>
                                          <p:spTgt spid="4"/>
                                        </p:tgtEl>
                                        <p:attrNameLst>
                                          <p:attrName>ppt_y</p:attrName>
                                        </p:attrNameLst>
                                      </p:cBhvr>
                                      <p:tavLst>
                                        <p:tav tm="0">
                                          <p:val>
                                            <p:strVal val="#ppt_y"/>
                                          </p:val>
                                        </p:tav>
                                        <p:tav tm="100000">
                                          <p:val>
                                            <p:strVal val="#ppt_y"/>
                                          </p:val>
                                        </p:tav>
                                      </p:tavLst>
                                    </p:anim>
                                    <p:anim calcmode="lin" valueType="num">
                                      <p:cBhvr>
                                        <p:cTn id="30" dur="500" fill="hold"/>
                                        <p:tgtEl>
                                          <p:spTgt spid="4"/>
                                        </p:tgtEl>
                                        <p:attrNameLst>
                                          <p:attrName>ppt_w</p:attrName>
                                        </p:attrNameLst>
                                      </p:cBhvr>
                                      <p:tavLst>
                                        <p:tav tm="0">
                                          <p:val>
                                            <p:fltVal val="0"/>
                                          </p:val>
                                        </p:tav>
                                        <p:tav tm="100000">
                                          <p:val>
                                            <p:strVal val="#ppt_w"/>
                                          </p:val>
                                        </p:tav>
                                      </p:tavLst>
                                    </p:anim>
                                    <p:anim calcmode="lin" valueType="num">
                                      <p:cBhvr>
                                        <p:cTn id="31"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500" fill="hold"/>
                                        <p:tgtEl>
                                          <p:spTgt spid="5"/>
                                        </p:tgtEl>
                                        <p:attrNameLst>
                                          <p:attrName>ppt_x</p:attrName>
                                        </p:attrNameLst>
                                      </p:cBhvr>
                                      <p:tavLst>
                                        <p:tav tm="0">
                                          <p:val>
                                            <p:strVal val="#ppt_x-#ppt_w/2"/>
                                          </p:val>
                                        </p:tav>
                                        <p:tav tm="100000">
                                          <p:val>
                                            <p:strVal val="#ppt_x"/>
                                          </p:val>
                                        </p:tav>
                                      </p:tavLst>
                                    </p:anim>
                                    <p:anim calcmode="lin" valueType="num">
                                      <p:cBhvr>
                                        <p:cTn id="37" dur="500" fill="hold"/>
                                        <p:tgtEl>
                                          <p:spTgt spid="5"/>
                                        </p:tgtEl>
                                        <p:attrNameLst>
                                          <p:attrName>ppt_y</p:attrName>
                                        </p:attrNameLst>
                                      </p:cBhvr>
                                      <p:tavLst>
                                        <p:tav tm="0">
                                          <p:val>
                                            <p:strVal val="#ppt_y"/>
                                          </p:val>
                                        </p:tav>
                                        <p:tav tm="100000">
                                          <p:val>
                                            <p:strVal val="#ppt_y"/>
                                          </p:val>
                                        </p:tav>
                                      </p:tavLst>
                                    </p:anim>
                                    <p:anim calcmode="lin" valueType="num">
                                      <p:cBhvr>
                                        <p:cTn id="38" dur="500" fill="hold"/>
                                        <p:tgtEl>
                                          <p:spTgt spid="5"/>
                                        </p:tgtEl>
                                        <p:attrNameLst>
                                          <p:attrName>ppt_w</p:attrName>
                                        </p:attrNameLst>
                                      </p:cBhvr>
                                      <p:tavLst>
                                        <p:tav tm="0">
                                          <p:val>
                                            <p:fltVal val="0"/>
                                          </p:val>
                                        </p:tav>
                                        <p:tav tm="100000">
                                          <p:val>
                                            <p:strVal val="#ppt_w"/>
                                          </p:val>
                                        </p:tav>
                                      </p:tavLst>
                                    </p:anim>
                                    <p:anim calcmode="lin" valueType="num">
                                      <p:cBhvr>
                                        <p:cTn id="39"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8"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p:cTn id="44" dur="500" fill="hold"/>
                                        <p:tgtEl>
                                          <p:spTgt spid="6"/>
                                        </p:tgtEl>
                                        <p:attrNameLst>
                                          <p:attrName>ppt_x</p:attrName>
                                        </p:attrNameLst>
                                      </p:cBhvr>
                                      <p:tavLst>
                                        <p:tav tm="0">
                                          <p:val>
                                            <p:strVal val="#ppt_x-#ppt_w/2"/>
                                          </p:val>
                                        </p:tav>
                                        <p:tav tm="100000">
                                          <p:val>
                                            <p:strVal val="#ppt_x"/>
                                          </p:val>
                                        </p:tav>
                                      </p:tavLst>
                                    </p:anim>
                                    <p:anim calcmode="lin" valueType="num">
                                      <p:cBhvr>
                                        <p:cTn id="45" dur="500" fill="hold"/>
                                        <p:tgtEl>
                                          <p:spTgt spid="6"/>
                                        </p:tgtEl>
                                        <p:attrNameLst>
                                          <p:attrName>ppt_y</p:attrName>
                                        </p:attrNameLst>
                                      </p:cBhvr>
                                      <p:tavLst>
                                        <p:tav tm="0">
                                          <p:val>
                                            <p:strVal val="#ppt_y"/>
                                          </p:val>
                                        </p:tav>
                                        <p:tav tm="100000">
                                          <p:val>
                                            <p:strVal val="#ppt_y"/>
                                          </p:val>
                                        </p:tav>
                                      </p:tavLst>
                                    </p:anim>
                                    <p:anim calcmode="lin" valueType="num">
                                      <p:cBhvr>
                                        <p:cTn id="46" dur="500" fill="hold"/>
                                        <p:tgtEl>
                                          <p:spTgt spid="6"/>
                                        </p:tgtEl>
                                        <p:attrNameLst>
                                          <p:attrName>ppt_w</p:attrName>
                                        </p:attrNameLst>
                                      </p:cBhvr>
                                      <p:tavLst>
                                        <p:tav tm="0">
                                          <p:val>
                                            <p:fltVal val="0"/>
                                          </p:val>
                                        </p:tav>
                                        <p:tav tm="100000">
                                          <p:val>
                                            <p:strVal val="#ppt_w"/>
                                          </p:val>
                                        </p:tav>
                                      </p:tavLst>
                                    </p:anim>
                                    <p:anim calcmode="lin" valueType="num">
                                      <p:cBhvr>
                                        <p:cTn id="47"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115616" y="25256"/>
            <a:ext cx="7498080" cy="1143000"/>
          </a:xfrm>
        </p:spPr>
        <p:txBody>
          <a:bodyPr/>
          <a:lstStyle/>
          <a:p>
            <a:pPr algn="ctr"/>
            <a:r>
              <a:rPr lang="en-US" b="1" dirty="0"/>
              <a:t>Process Groups</a:t>
            </a:r>
          </a:p>
        </p:txBody>
      </p:sp>
      <p:sp>
        <p:nvSpPr>
          <p:cNvPr id="89091" name="Rectangle 3"/>
          <p:cNvSpPr>
            <a:spLocks noGrp="1" noChangeArrowheads="1"/>
          </p:cNvSpPr>
          <p:nvPr>
            <p:ph idx="1"/>
          </p:nvPr>
        </p:nvSpPr>
        <p:spPr>
          <a:xfrm>
            <a:off x="611560" y="981075"/>
            <a:ext cx="8227640" cy="5486400"/>
          </a:xfrm>
        </p:spPr>
        <p:txBody>
          <a:bodyPr>
            <a:normAutofit/>
          </a:bodyPr>
          <a:lstStyle/>
          <a:p>
            <a:pPr>
              <a:lnSpc>
                <a:spcPct val="150000"/>
              </a:lnSpc>
            </a:pPr>
            <a:r>
              <a:rPr lang="en-US" sz="2400" b="1" dirty="0">
                <a:solidFill>
                  <a:schemeClr val="tx2"/>
                </a:solidFill>
              </a:rPr>
              <a:t>Initiating</a:t>
            </a:r>
            <a:r>
              <a:rPr lang="en-US" sz="1800" dirty="0"/>
              <a:t>		Defining and Authorizing the project or a phase </a:t>
            </a:r>
          </a:p>
          <a:p>
            <a:pPr marL="0" indent="0">
              <a:lnSpc>
                <a:spcPct val="150000"/>
              </a:lnSpc>
              <a:buNone/>
            </a:pPr>
            <a:endParaRPr lang="en-US" sz="1800" dirty="0"/>
          </a:p>
          <a:p>
            <a:pPr>
              <a:lnSpc>
                <a:spcPct val="100000"/>
              </a:lnSpc>
            </a:pPr>
            <a:r>
              <a:rPr lang="en-US" sz="2400" b="1" dirty="0">
                <a:solidFill>
                  <a:schemeClr val="tx2"/>
                </a:solidFill>
              </a:rPr>
              <a:t>Planning</a:t>
            </a:r>
            <a:r>
              <a:rPr lang="en-US" sz="1800" dirty="0"/>
              <a:t>		Establish  the project scope, refines  objectives and 					define the best course of action to attain them</a:t>
            </a:r>
          </a:p>
          <a:p>
            <a:pPr marL="0" indent="0">
              <a:lnSpc>
                <a:spcPct val="100000"/>
              </a:lnSpc>
              <a:buNone/>
            </a:pPr>
            <a:endParaRPr lang="en-US" sz="1800" dirty="0"/>
          </a:p>
          <a:p>
            <a:pPr>
              <a:lnSpc>
                <a:spcPct val="100000"/>
              </a:lnSpc>
            </a:pPr>
            <a:r>
              <a:rPr lang="en-US" sz="2400" b="1" dirty="0">
                <a:solidFill>
                  <a:schemeClr val="tx2"/>
                </a:solidFill>
              </a:rPr>
              <a:t>Executing</a:t>
            </a:r>
            <a:r>
              <a:rPr lang="en-US" sz="1800" dirty="0"/>
              <a:t>	Processes performed to complete the work defined in the 				project management plan, to satisfy project requirements. </a:t>
            </a:r>
          </a:p>
          <a:p>
            <a:pPr marL="0" indent="0">
              <a:lnSpc>
                <a:spcPct val="100000"/>
              </a:lnSpc>
              <a:buNone/>
            </a:pPr>
            <a:endParaRPr lang="en-US" sz="1800" dirty="0"/>
          </a:p>
          <a:p>
            <a:pPr>
              <a:lnSpc>
                <a:spcPct val="100000"/>
              </a:lnSpc>
            </a:pPr>
            <a:r>
              <a:rPr lang="en-US" sz="2400" b="1" dirty="0">
                <a:solidFill>
                  <a:schemeClr val="tx2"/>
                </a:solidFill>
              </a:rPr>
              <a:t>Monitoring</a:t>
            </a:r>
            <a:r>
              <a:rPr lang="en-US" sz="2400" dirty="0">
                <a:solidFill>
                  <a:schemeClr val="tx2"/>
                </a:solidFill>
              </a:rPr>
              <a:t>  </a:t>
            </a:r>
            <a:r>
              <a:rPr lang="en-US" sz="1800" dirty="0">
                <a:solidFill>
                  <a:schemeClr val="tx2"/>
                </a:solidFill>
              </a:rPr>
              <a:t>	 </a:t>
            </a:r>
            <a:r>
              <a:rPr lang="en-US" sz="1800" dirty="0"/>
              <a:t>Processes required to track, review and regulate performance                                                                 </a:t>
            </a:r>
            <a:r>
              <a:rPr lang="en-US" sz="2400" b="1" dirty="0">
                <a:solidFill>
                  <a:schemeClr val="tx2"/>
                </a:solidFill>
              </a:rPr>
              <a:t>&amp; Controlling</a:t>
            </a:r>
          </a:p>
          <a:p>
            <a:pPr marL="0" indent="0">
              <a:lnSpc>
                <a:spcPct val="100000"/>
              </a:lnSpc>
              <a:buNone/>
            </a:pPr>
            <a:r>
              <a:rPr lang="en-US" sz="2400" dirty="0"/>
              <a:t> </a:t>
            </a:r>
            <a:r>
              <a:rPr lang="en-US" sz="1800" dirty="0"/>
              <a:t>	</a:t>
            </a:r>
          </a:p>
          <a:p>
            <a:pPr>
              <a:lnSpc>
                <a:spcPct val="100000"/>
              </a:lnSpc>
              <a:spcBef>
                <a:spcPts val="0"/>
              </a:spcBef>
            </a:pPr>
            <a:r>
              <a:rPr lang="en-US" b="1" dirty="0">
                <a:solidFill>
                  <a:schemeClr val="tx2"/>
                </a:solidFill>
              </a:rPr>
              <a:t>Closing</a:t>
            </a:r>
            <a:r>
              <a:rPr lang="en-US" sz="1800" dirty="0"/>
              <a:t>		Formalizing acceptance and bringing  the project or phase to an 			orderly end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28600" y="228600"/>
            <a:ext cx="8786813" cy="533400"/>
          </a:xfrm>
        </p:spPr>
        <p:txBody>
          <a:bodyPr/>
          <a:lstStyle/>
          <a:p>
            <a:pPr algn="ctr"/>
            <a:r>
              <a:rPr lang="en-US" sz="2800" b="1" dirty="0"/>
              <a:t>Cost &amp; Staffing Levels Across Project’s Life Cycle</a:t>
            </a:r>
            <a:endParaRPr lang="en-CA" sz="2800" b="1" dirty="0"/>
          </a:p>
        </p:txBody>
      </p:sp>
      <p:pic>
        <p:nvPicPr>
          <p:cNvPr id="334850" name="Picture 2"/>
          <p:cNvPicPr>
            <a:picLocks noChangeAspect="1" noChangeArrowheads="1"/>
          </p:cNvPicPr>
          <p:nvPr/>
        </p:nvPicPr>
        <p:blipFill>
          <a:blip r:embed="rId3"/>
          <a:srcRect/>
          <a:stretch>
            <a:fillRect/>
          </a:stretch>
        </p:blipFill>
        <p:spPr bwMode="auto">
          <a:xfrm>
            <a:off x="296541" y="1113182"/>
            <a:ext cx="8718872" cy="5484170"/>
          </a:xfrm>
          <a:prstGeom prst="rect">
            <a:avLst/>
          </a:prstGeom>
          <a:solidFill>
            <a:schemeClr val="bg2"/>
          </a:solidFill>
          <a:ln>
            <a:solidFill>
              <a:schemeClr val="accent1">
                <a:lumMod val="50000"/>
              </a:schemeClr>
            </a:solid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382439" y="0"/>
            <a:ext cx="7498080" cy="1143000"/>
          </a:xfrm>
        </p:spPr>
        <p:txBody>
          <a:bodyPr/>
          <a:lstStyle/>
          <a:p>
            <a:pPr algn="ctr"/>
            <a:r>
              <a:rPr lang="en-US" b="1" dirty="0"/>
              <a:t>Project Life Cycle</a:t>
            </a:r>
          </a:p>
        </p:txBody>
      </p:sp>
      <p:sp>
        <p:nvSpPr>
          <p:cNvPr id="44035" name="Text Box 4"/>
          <p:cNvSpPr txBox="1">
            <a:spLocks noChangeArrowheads="1"/>
          </p:cNvSpPr>
          <p:nvPr/>
        </p:nvSpPr>
        <p:spPr bwMode="auto">
          <a:xfrm>
            <a:off x="304799" y="6237312"/>
            <a:ext cx="8473751" cy="646331"/>
          </a:xfrm>
          <a:prstGeom prst="rect">
            <a:avLst/>
          </a:prstGeom>
          <a:noFill/>
          <a:ln w="12700">
            <a:noFill/>
            <a:miter lim="800000"/>
            <a:headEnd/>
            <a:tailEnd/>
          </a:ln>
        </p:spPr>
        <p:txBody>
          <a:bodyPr wrap="square">
            <a:spAutoFit/>
          </a:bodyPr>
          <a:lstStyle/>
          <a:p>
            <a:pPr algn="l">
              <a:spcBef>
                <a:spcPct val="50000"/>
              </a:spcBef>
            </a:pPr>
            <a:r>
              <a:rPr lang="en-US" sz="1800" dirty="0">
                <a:solidFill>
                  <a:schemeClr val="tx1"/>
                </a:solidFill>
              </a:rPr>
              <a:t>Project life cycle </a:t>
            </a:r>
            <a:r>
              <a:rPr lang="en-US" dirty="0"/>
              <a:t>is within a product life cycle, a product life cycle is within a corporate business life cycle </a:t>
            </a:r>
            <a:endParaRPr lang="en-US" sz="1800" dirty="0">
              <a:solidFill>
                <a:schemeClr val="tx1"/>
              </a:solidFill>
            </a:endParaRPr>
          </a:p>
        </p:txBody>
      </p:sp>
      <p:grpSp>
        <p:nvGrpSpPr>
          <p:cNvPr id="2" name="Group 60"/>
          <p:cNvGrpSpPr>
            <a:grpSpLocks/>
          </p:cNvGrpSpPr>
          <p:nvPr/>
        </p:nvGrpSpPr>
        <p:grpSpPr bwMode="auto">
          <a:xfrm>
            <a:off x="497904" y="1676401"/>
            <a:ext cx="8610600" cy="938213"/>
            <a:chOff x="240" y="1056"/>
            <a:chExt cx="5184" cy="591"/>
          </a:xfrm>
          <a:solidFill>
            <a:schemeClr val="bg2">
              <a:lumMod val="75000"/>
            </a:schemeClr>
          </a:solidFill>
        </p:grpSpPr>
        <p:sp>
          <p:nvSpPr>
            <p:cNvPr id="35875" name="Rectangle 8" descr="Green marble"/>
            <p:cNvSpPr>
              <a:spLocks noChangeArrowheads="1"/>
            </p:cNvSpPr>
            <p:nvPr/>
          </p:nvSpPr>
          <p:spPr bwMode="auto">
            <a:xfrm>
              <a:off x="240" y="1056"/>
              <a:ext cx="5184" cy="576"/>
            </a:xfrm>
            <a:prstGeom prst="rect">
              <a:avLst/>
            </a:prstGeom>
            <a:grpFill/>
            <a:ln w="12700">
              <a:solidFill>
                <a:schemeClr val="tx1"/>
              </a:solidFill>
              <a:miter lim="800000"/>
              <a:headEnd/>
              <a:tailEnd/>
            </a:ln>
          </p:spPr>
          <p:txBody>
            <a:bodyPr wrap="none" anchor="ctr"/>
            <a:lstStyle/>
            <a:p>
              <a:pPr>
                <a:defRPr/>
              </a:pPr>
              <a:endParaRPr lang="en-CA" sz="1800">
                <a:solidFill>
                  <a:schemeClr val="tx1"/>
                </a:solidFill>
                <a:latin typeface="Arial" charset="0"/>
              </a:endParaRPr>
            </a:p>
          </p:txBody>
        </p:sp>
        <p:sp>
          <p:nvSpPr>
            <p:cNvPr id="35876" name="Line 9"/>
            <p:cNvSpPr>
              <a:spLocks noChangeShapeType="1"/>
            </p:cNvSpPr>
            <p:nvPr/>
          </p:nvSpPr>
          <p:spPr bwMode="auto">
            <a:xfrm>
              <a:off x="960" y="1056"/>
              <a:ext cx="0" cy="576"/>
            </a:xfrm>
            <a:prstGeom prst="line">
              <a:avLst/>
            </a:prstGeom>
            <a:grpFill/>
            <a:ln w="12700">
              <a:solidFill>
                <a:schemeClr val="tx1"/>
              </a:solidFill>
              <a:round/>
              <a:headEnd/>
              <a:tailEnd/>
            </a:ln>
          </p:spPr>
          <p:txBody>
            <a:bodyPr wrap="none" anchor="ctr"/>
            <a:lstStyle/>
            <a:p>
              <a:pPr>
                <a:defRPr/>
              </a:pPr>
              <a:endParaRPr lang="en-CA"/>
            </a:p>
          </p:txBody>
        </p:sp>
        <p:sp>
          <p:nvSpPr>
            <p:cNvPr id="35877" name="Line 10"/>
            <p:cNvSpPr>
              <a:spLocks noChangeShapeType="1"/>
            </p:cNvSpPr>
            <p:nvPr/>
          </p:nvSpPr>
          <p:spPr bwMode="auto">
            <a:xfrm>
              <a:off x="2606" y="1071"/>
              <a:ext cx="0" cy="576"/>
            </a:xfrm>
            <a:prstGeom prst="line">
              <a:avLst/>
            </a:prstGeom>
            <a:grpFill/>
            <a:ln w="12700">
              <a:solidFill>
                <a:schemeClr val="tx1"/>
              </a:solidFill>
              <a:round/>
              <a:headEnd/>
              <a:tailEnd/>
            </a:ln>
          </p:spPr>
          <p:txBody>
            <a:bodyPr wrap="none" anchor="ctr"/>
            <a:lstStyle/>
            <a:p>
              <a:pPr>
                <a:defRPr/>
              </a:pPr>
              <a:endParaRPr lang="en-CA"/>
            </a:p>
          </p:txBody>
        </p:sp>
        <p:sp>
          <p:nvSpPr>
            <p:cNvPr id="35878" name="Line 11"/>
            <p:cNvSpPr>
              <a:spLocks noChangeShapeType="1"/>
            </p:cNvSpPr>
            <p:nvPr/>
          </p:nvSpPr>
          <p:spPr bwMode="auto">
            <a:xfrm>
              <a:off x="3473" y="1056"/>
              <a:ext cx="0" cy="576"/>
            </a:xfrm>
            <a:prstGeom prst="line">
              <a:avLst/>
            </a:prstGeom>
            <a:grpFill/>
            <a:ln w="12700">
              <a:solidFill>
                <a:schemeClr val="tx1"/>
              </a:solidFill>
              <a:round/>
              <a:headEnd/>
              <a:tailEnd/>
            </a:ln>
          </p:spPr>
          <p:txBody>
            <a:bodyPr wrap="none" anchor="ctr"/>
            <a:lstStyle/>
            <a:p>
              <a:pPr>
                <a:defRPr/>
              </a:pPr>
              <a:endParaRPr lang="en-CA"/>
            </a:p>
          </p:txBody>
        </p:sp>
        <p:sp>
          <p:nvSpPr>
            <p:cNvPr id="35879" name="Line 12"/>
            <p:cNvSpPr>
              <a:spLocks noChangeShapeType="1"/>
            </p:cNvSpPr>
            <p:nvPr/>
          </p:nvSpPr>
          <p:spPr bwMode="auto">
            <a:xfrm>
              <a:off x="1696" y="1056"/>
              <a:ext cx="0" cy="576"/>
            </a:xfrm>
            <a:prstGeom prst="line">
              <a:avLst/>
            </a:prstGeom>
            <a:grpFill/>
            <a:ln w="12700">
              <a:solidFill>
                <a:schemeClr val="tx1"/>
              </a:solidFill>
              <a:round/>
              <a:headEnd/>
              <a:tailEnd/>
            </a:ln>
          </p:spPr>
          <p:txBody>
            <a:bodyPr wrap="none" anchor="ctr"/>
            <a:lstStyle/>
            <a:p>
              <a:pPr>
                <a:defRPr/>
              </a:pPr>
              <a:endParaRPr lang="en-CA"/>
            </a:p>
          </p:txBody>
        </p:sp>
        <p:sp>
          <p:nvSpPr>
            <p:cNvPr id="35880" name="Line 13"/>
            <p:cNvSpPr>
              <a:spLocks noChangeShapeType="1"/>
            </p:cNvSpPr>
            <p:nvPr/>
          </p:nvSpPr>
          <p:spPr bwMode="auto">
            <a:xfrm>
              <a:off x="4560" y="1056"/>
              <a:ext cx="0" cy="576"/>
            </a:xfrm>
            <a:prstGeom prst="line">
              <a:avLst/>
            </a:prstGeom>
            <a:grpFill/>
            <a:ln w="12700">
              <a:solidFill>
                <a:schemeClr val="tx1"/>
              </a:solidFill>
              <a:round/>
              <a:headEnd/>
              <a:tailEnd/>
            </a:ln>
          </p:spPr>
          <p:txBody>
            <a:bodyPr wrap="none" anchor="ctr"/>
            <a:lstStyle/>
            <a:p>
              <a:pPr>
                <a:defRPr/>
              </a:pPr>
              <a:endParaRPr lang="en-CA"/>
            </a:p>
          </p:txBody>
        </p:sp>
        <p:sp>
          <p:nvSpPr>
            <p:cNvPr id="35881" name="Text Box 16"/>
            <p:cNvSpPr txBox="1">
              <a:spLocks noChangeArrowheads="1"/>
            </p:cNvSpPr>
            <p:nvPr/>
          </p:nvSpPr>
          <p:spPr bwMode="auto">
            <a:xfrm>
              <a:off x="240" y="1104"/>
              <a:ext cx="720" cy="446"/>
            </a:xfrm>
            <a:prstGeom prst="rect">
              <a:avLst/>
            </a:prstGeom>
            <a:grpFill/>
            <a:ln w="12700">
              <a:noFill/>
              <a:miter lim="800000"/>
              <a:headEnd/>
              <a:tailEnd/>
            </a:ln>
          </p:spPr>
          <p:txBody>
            <a:bodyPr>
              <a:spAutoFit/>
            </a:bodyPr>
            <a:lstStyle/>
            <a:p>
              <a:pPr>
                <a:spcBef>
                  <a:spcPct val="50000"/>
                </a:spcBef>
                <a:defRPr/>
              </a:pPr>
              <a:r>
                <a:rPr lang="en-US" sz="1600" b="1" dirty="0">
                  <a:solidFill>
                    <a:schemeClr val="tx1"/>
                  </a:solidFill>
                  <a:latin typeface="Arial" charset="0"/>
                </a:rPr>
                <a:t>Policy</a:t>
              </a:r>
            </a:p>
            <a:p>
              <a:pPr>
                <a:spcBef>
                  <a:spcPct val="50000"/>
                </a:spcBef>
                <a:defRPr/>
              </a:pPr>
              <a:r>
                <a:rPr lang="en-US" sz="1600" b="1" dirty="0">
                  <a:solidFill>
                    <a:schemeClr val="tx1"/>
                  </a:solidFill>
                  <a:latin typeface="Arial" charset="0"/>
                </a:rPr>
                <a:t>Planning</a:t>
              </a:r>
            </a:p>
          </p:txBody>
        </p:sp>
        <p:sp>
          <p:nvSpPr>
            <p:cNvPr id="35882" name="Text Box 17"/>
            <p:cNvSpPr txBox="1">
              <a:spLocks noChangeArrowheads="1"/>
            </p:cNvSpPr>
            <p:nvPr/>
          </p:nvSpPr>
          <p:spPr bwMode="auto">
            <a:xfrm>
              <a:off x="1027" y="1129"/>
              <a:ext cx="582" cy="446"/>
            </a:xfrm>
            <a:prstGeom prst="rect">
              <a:avLst/>
            </a:prstGeom>
            <a:grpFill/>
            <a:ln w="12700">
              <a:noFill/>
              <a:miter lim="800000"/>
              <a:headEnd/>
              <a:tailEnd/>
            </a:ln>
          </p:spPr>
          <p:txBody>
            <a:bodyPr wrap="square">
              <a:spAutoFit/>
            </a:bodyPr>
            <a:lstStyle/>
            <a:p>
              <a:pPr>
                <a:spcBef>
                  <a:spcPct val="50000"/>
                </a:spcBef>
                <a:defRPr/>
              </a:pPr>
              <a:r>
                <a:rPr lang="en-US" sz="1600" b="1" dirty="0">
                  <a:solidFill>
                    <a:schemeClr val="tx1"/>
                  </a:solidFill>
                  <a:latin typeface="Arial" charset="0"/>
                </a:rPr>
                <a:t>Identify</a:t>
              </a:r>
            </a:p>
            <a:p>
              <a:pPr>
                <a:spcBef>
                  <a:spcPct val="50000"/>
                </a:spcBef>
                <a:defRPr/>
              </a:pPr>
              <a:r>
                <a:rPr lang="en-US" sz="1600" b="1" dirty="0">
                  <a:solidFill>
                    <a:schemeClr val="tx1"/>
                  </a:solidFill>
                  <a:latin typeface="Arial" charset="0"/>
                </a:rPr>
                <a:t>Needs</a:t>
              </a:r>
            </a:p>
          </p:txBody>
        </p:sp>
        <p:sp>
          <p:nvSpPr>
            <p:cNvPr id="35883" name="Text Box 18"/>
            <p:cNvSpPr txBox="1">
              <a:spLocks noChangeArrowheads="1"/>
            </p:cNvSpPr>
            <p:nvPr/>
          </p:nvSpPr>
          <p:spPr bwMode="auto">
            <a:xfrm>
              <a:off x="1725" y="1129"/>
              <a:ext cx="838" cy="446"/>
            </a:xfrm>
            <a:prstGeom prst="rect">
              <a:avLst/>
            </a:prstGeom>
            <a:grpFill/>
            <a:ln w="12700">
              <a:noFill/>
              <a:miter lim="800000"/>
              <a:headEnd/>
              <a:tailEnd/>
            </a:ln>
          </p:spPr>
          <p:txBody>
            <a:bodyPr wrap="square">
              <a:spAutoFit/>
            </a:bodyPr>
            <a:lstStyle/>
            <a:p>
              <a:pPr>
                <a:spcBef>
                  <a:spcPct val="50000"/>
                </a:spcBef>
                <a:defRPr/>
              </a:pPr>
              <a:r>
                <a:rPr lang="en-US" sz="1600" b="1" dirty="0">
                  <a:solidFill>
                    <a:schemeClr val="tx1"/>
                  </a:solidFill>
                  <a:latin typeface="Arial" charset="0"/>
                </a:rPr>
                <a:t>Project</a:t>
              </a:r>
            </a:p>
            <a:p>
              <a:pPr>
                <a:spcBef>
                  <a:spcPct val="50000"/>
                </a:spcBef>
                <a:defRPr/>
              </a:pPr>
              <a:r>
                <a:rPr lang="en-US" sz="1600" b="1" dirty="0">
                  <a:solidFill>
                    <a:schemeClr val="tx1"/>
                  </a:solidFill>
                  <a:latin typeface="Arial" charset="0"/>
                </a:rPr>
                <a:t>Conception</a:t>
              </a:r>
            </a:p>
          </p:txBody>
        </p:sp>
        <p:sp>
          <p:nvSpPr>
            <p:cNvPr id="35884" name="Text Box 19"/>
            <p:cNvSpPr txBox="1">
              <a:spLocks noChangeArrowheads="1"/>
            </p:cNvSpPr>
            <p:nvPr/>
          </p:nvSpPr>
          <p:spPr bwMode="auto">
            <a:xfrm>
              <a:off x="2663" y="1227"/>
              <a:ext cx="767" cy="213"/>
            </a:xfrm>
            <a:prstGeom prst="rect">
              <a:avLst/>
            </a:prstGeom>
            <a:grpFill/>
            <a:ln w="12700">
              <a:noFill/>
              <a:miter lim="800000"/>
              <a:headEnd/>
              <a:tailEnd/>
            </a:ln>
          </p:spPr>
          <p:txBody>
            <a:bodyPr wrap="square">
              <a:spAutoFit/>
            </a:bodyPr>
            <a:lstStyle/>
            <a:p>
              <a:pPr>
                <a:spcBef>
                  <a:spcPct val="50000"/>
                </a:spcBef>
                <a:defRPr/>
              </a:pPr>
              <a:r>
                <a:rPr lang="en-US" sz="1600" b="1" dirty="0">
                  <a:solidFill>
                    <a:schemeClr val="tx1"/>
                  </a:solidFill>
                  <a:latin typeface="Arial" charset="0"/>
                </a:rPr>
                <a:t>Realization</a:t>
              </a:r>
            </a:p>
          </p:txBody>
        </p:sp>
        <p:sp>
          <p:nvSpPr>
            <p:cNvPr id="35885" name="Text Box 20"/>
            <p:cNvSpPr txBox="1">
              <a:spLocks noChangeArrowheads="1"/>
            </p:cNvSpPr>
            <p:nvPr/>
          </p:nvSpPr>
          <p:spPr bwMode="auto">
            <a:xfrm>
              <a:off x="3576" y="1192"/>
              <a:ext cx="837" cy="368"/>
            </a:xfrm>
            <a:prstGeom prst="rect">
              <a:avLst/>
            </a:prstGeom>
            <a:grpFill/>
            <a:ln w="12700">
              <a:noFill/>
              <a:miter lim="800000"/>
              <a:headEnd/>
              <a:tailEnd/>
            </a:ln>
          </p:spPr>
          <p:txBody>
            <a:bodyPr wrap="square">
              <a:spAutoFit/>
            </a:bodyPr>
            <a:lstStyle/>
            <a:p>
              <a:pPr>
                <a:spcBef>
                  <a:spcPct val="50000"/>
                </a:spcBef>
                <a:defRPr/>
              </a:pPr>
              <a:r>
                <a:rPr lang="en-US" sz="1600" b="1" dirty="0">
                  <a:solidFill>
                    <a:schemeClr val="tx1"/>
                  </a:solidFill>
                  <a:latin typeface="Arial" charset="0"/>
                </a:rPr>
                <a:t>Product in service</a:t>
              </a:r>
            </a:p>
          </p:txBody>
        </p:sp>
        <p:sp>
          <p:nvSpPr>
            <p:cNvPr id="35886" name="Text Box 21"/>
            <p:cNvSpPr txBox="1">
              <a:spLocks noChangeArrowheads="1"/>
            </p:cNvSpPr>
            <p:nvPr/>
          </p:nvSpPr>
          <p:spPr bwMode="auto">
            <a:xfrm>
              <a:off x="4608" y="1227"/>
              <a:ext cx="768" cy="213"/>
            </a:xfrm>
            <a:prstGeom prst="rect">
              <a:avLst/>
            </a:prstGeom>
            <a:grpFill/>
            <a:ln w="12700">
              <a:noFill/>
              <a:miter lim="800000"/>
              <a:headEnd/>
              <a:tailEnd/>
            </a:ln>
          </p:spPr>
          <p:txBody>
            <a:bodyPr>
              <a:spAutoFit/>
            </a:bodyPr>
            <a:lstStyle/>
            <a:p>
              <a:pPr algn="l">
                <a:spcBef>
                  <a:spcPct val="50000"/>
                </a:spcBef>
                <a:defRPr/>
              </a:pPr>
              <a:r>
                <a:rPr lang="en-US" sz="1600" b="1" dirty="0">
                  <a:solidFill>
                    <a:schemeClr val="tx1"/>
                  </a:solidFill>
                  <a:latin typeface="Arial" charset="0"/>
                </a:rPr>
                <a:t>Disposal</a:t>
              </a:r>
            </a:p>
          </p:txBody>
        </p:sp>
      </p:grpSp>
      <p:grpSp>
        <p:nvGrpSpPr>
          <p:cNvPr id="3" name="Group 62"/>
          <p:cNvGrpSpPr>
            <a:grpSpLocks/>
          </p:cNvGrpSpPr>
          <p:nvPr/>
        </p:nvGrpSpPr>
        <p:grpSpPr bwMode="auto">
          <a:xfrm>
            <a:off x="2171700" y="2614763"/>
            <a:ext cx="6629400" cy="1743075"/>
            <a:chOff x="1248" y="1684"/>
            <a:chExt cx="4176" cy="1098"/>
          </a:xfrm>
          <a:solidFill>
            <a:schemeClr val="bg2">
              <a:lumMod val="60000"/>
              <a:lumOff val="40000"/>
            </a:schemeClr>
          </a:solidFill>
        </p:grpSpPr>
        <p:grpSp>
          <p:nvGrpSpPr>
            <p:cNvPr id="4" name="Group 59"/>
            <p:cNvGrpSpPr>
              <a:grpSpLocks/>
            </p:cNvGrpSpPr>
            <p:nvPr/>
          </p:nvGrpSpPr>
          <p:grpSpPr bwMode="auto">
            <a:xfrm>
              <a:off x="1248" y="2160"/>
              <a:ext cx="4176" cy="622"/>
              <a:chOff x="1248" y="2160"/>
              <a:chExt cx="4176" cy="622"/>
            </a:xfrm>
            <a:grpFill/>
          </p:grpSpPr>
          <p:sp>
            <p:nvSpPr>
              <p:cNvPr id="35867" name="Rectangle 22"/>
              <p:cNvSpPr>
                <a:spLocks noChangeArrowheads="1"/>
              </p:cNvSpPr>
              <p:nvPr/>
            </p:nvSpPr>
            <p:spPr bwMode="auto">
              <a:xfrm>
                <a:off x="1248" y="2206"/>
                <a:ext cx="4176" cy="576"/>
              </a:xfrm>
              <a:prstGeom prst="rect">
                <a:avLst/>
              </a:prstGeom>
              <a:grpFill/>
              <a:ln w="12700">
                <a:solidFill>
                  <a:schemeClr val="tx1"/>
                </a:solidFill>
                <a:miter lim="800000"/>
                <a:headEnd/>
                <a:tailEnd/>
              </a:ln>
            </p:spPr>
            <p:txBody>
              <a:bodyPr wrap="none" anchor="ctr"/>
              <a:lstStyle/>
              <a:p>
                <a:pPr>
                  <a:defRPr/>
                </a:pPr>
                <a:endParaRPr lang="en-CA" sz="1800">
                  <a:solidFill>
                    <a:schemeClr val="tx1"/>
                  </a:solidFill>
                  <a:latin typeface="Arial" charset="0"/>
                </a:endParaRPr>
              </a:p>
            </p:txBody>
          </p:sp>
          <p:sp>
            <p:nvSpPr>
              <p:cNvPr id="35868" name="Line 24"/>
              <p:cNvSpPr>
                <a:spLocks noChangeShapeType="1"/>
              </p:cNvSpPr>
              <p:nvPr/>
            </p:nvSpPr>
            <p:spPr bwMode="auto">
              <a:xfrm>
                <a:off x="4560" y="2206"/>
                <a:ext cx="0" cy="576"/>
              </a:xfrm>
              <a:prstGeom prst="line">
                <a:avLst/>
              </a:prstGeom>
              <a:grpFill/>
              <a:ln w="12700">
                <a:solidFill>
                  <a:schemeClr val="tx1"/>
                </a:solidFill>
                <a:round/>
                <a:headEnd/>
                <a:tailEnd/>
              </a:ln>
            </p:spPr>
            <p:txBody>
              <a:bodyPr wrap="none" anchor="ctr"/>
              <a:lstStyle/>
              <a:p>
                <a:pPr>
                  <a:defRPr/>
                </a:pPr>
                <a:endParaRPr lang="en-CA"/>
              </a:p>
            </p:txBody>
          </p:sp>
          <p:sp>
            <p:nvSpPr>
              <p:cNvPr id="35869" name="Line 26"/>
              <p:cNvSpPr>
                <a:spLocks noChangeShapeType="1"/>
              </p:cNvSpPr>
              <p:nvPr/>
            </p:nvSpPr>
            <p:spPr bwMode="auto">
              <a:xfrm>
                <a:off x="3264" y="2206"/>
                <a:ext cx="0" cy="576"/>
              </a:xfrm>
              <a:prstGeom prst="line">
                <a:avLst/>
              </a:prstGeom>
              <a:grpFill/>
              <a:ln w="12700">
                <a:solidFill>
                  <a:schemeClr val="tx1"/>
                </a:solidFill>
                <a:round/>
                <a:headEnd/>
                <a:tailEnd/>
              </a:ln>
            </p:spPr>
            <p:txBody>
              <a:bodyPr wrap="none" anchor="ctr"/>
              <a:lstStyle/>
              <a:p>
                <a:pPr>
                  <a:defRPr/>
                </a:pPr>
                <a:endParaRPr lang="en-CA"/>
              </a:p>
            </p:txBody>
          </p:sp>
          <p:sp>
            <p:nvSpPr>
              <p:cNvPr id="35870" name="Text Box 28"/>
              <p:cNvSpPr txBox="1">
                <a:spLocks noChangeArrowheads="1"/>
              </p:cNvSpPr>
              <p:nvPr/>
            </p:nvSpPr>
            <p:spPr bwMode="auto">
              <a:xfrm>
                <a:off x="1392" y="2304"/>
                <a:ext cx="912" cy="250"/>
              </a:xfrm>
              <a:prstGeom prst="rect">
                <a:avLst/>
              </a:prstGeom>
              <a:grpFill/>
              <a:ln w="12700">
                <a:noFill/>
                <a:miter lim="800000"/>
                <a:headEnd/>
                <a:tailEnd/>
              </a:ln>
            </p:spPr>
            <p:txBody>
              <a:bodyPr>
                <a:spAutoFit/>
              </a:bodyPr>
              <a:lstStyle/>
              <a:p>
                <a:pPr>
                  <a:spcBef>
                    <a:spcPct val="50000"/>
                  </a:spcBef>
                  <a:defRPr/>
                </a:pPr>
                <a:r>
                  <a:rPr lang="en-US" sz="2000" dirty="0">
                    <a:solidFill>
                      <a:schemeClr val="tx1"/>
                    </a:solidFill>
                    <a:latin typeface="Arial" charset="0"/>
                  </a:rPr>
                  <a:t>Feasibility</a:t>
                </a:r>
              </a:p>
            </p:txBody>
          </p:sp>
          <p:sp>
            <p:nvSpPr>
              <p:cNvPr id="35871" name="Text Box 29"/>
              <p:cNvSpPr txBox="1">
                <a:spLocks noChangeArrowheads="1"/>
              </p:cNvSpPr>
              <p:nvPr/>
            </p:nvSpPr>
            <p:spPr bwMode="auto">
              <a:xfrm>
                <a:off x="2319" y="2304"/>
                <a:ext cx="912" cy="250"/>
              </a:xfrm>
              <a:prstGeom prst="rect">
                <a:avLst/>
              </a:prstGeom>
              <a:grpFill/>
              <a:ln w="12700">
                <a:noFill/>
                <a:miter lim="800000"/>
                <a:headEnd/>
                <a:tailEnd/>
              </a:ln>
            </p:spPr>
            <p:txBody>
              <a:bodyPr>
                <a:spAutoFit/>
              </a:bodyPr>
              <a:lstStyle/>
              <a:p>
                <a:pPr>
                  <a:spcBef>
                    <a:spcPct val="50000"/>
                  </a:spcBef>
                  <a:defRPr/>
                </a:pPr>
                <a:r>
                  <a:rPr lang="en-US" sz="2000" dirty="0">
                    <a:solidFill>
                      <a:schemeClr val="tx1"/>
                    </a:solidFill>
                    <a:latin typeface="Arial" charset="0"/>
                  </a:rPr>
                  <a:t>Acquisition</a:t>
                </a:r>
              </a:p>
            </p:txBody>
          </p:sp>
          <p:sp>
            <p:nvSpPr>
              <p:cNvPr id="35872" name="Text Box 30"/>
              <p:cNvSpPr txBox="1">
                <a:spLocks noChangeArrowheads="1"/>
              </p:cNvSpPr>
              <p:nvPr/>
            </p:nvSpPr>
            <p:spPr bwMode="auto">
              <a:xfrm>
                <a:off x="3399" y="2304"/>
                <a:ext cx="960" cy="250"/>
              </a:xfrm>
              <a:prstGeom prst="rect">
                <a:avLst/>
              </a:prstGeom>
              <a:grpFill/>
              <a:ln w="12700">
                <a:noFill/>
                <a:miter lim="800000"/>
                <a:headEnd/>
                <a:tailEnd/>
              </a:ln>
            </p:spPr>
            <p:txBody>
              <a:bodyPr>
                <a:spAutoFit/>
              </a:bodyPr>
              <a:lstStyle/>
              <a:p>
                <a:pPr>
                  <a:spcBef>
                    <a:spcPct val="50000"/>
                  </a:spcBef>
                  <a:defRPr/>
                </a:pPr>
                <a:r>
                  <a:rPr lang="en-US" sz="2000" dirty="0">
                    <a:solidFill>
                      <a:schemeClr val="tx1"/>
                    </a:solidFill>
                    <a:latin typeface="Arial" charset="0"/>
                  </a:rPr>
                  <a:t>Operation</a:t>
                </a:r>
              </a:p>
            </p:txBody>
          </p:sp>
          <p:sp>
            <p:nvSpPr>
              <p:cNvPr id="35873" name="Text Box 31"/>
              <p:cNvSpPr txBox="1">
                <a:spLocks noChangeArrowheads="1"/>
              </p:cNvSpPr>
              <p:nvPr/>
            </p:nvSpPr>
            <p:spPr bwMode="auto">
              <a:xfrm>
                <a:off x="4608" y="2304"/>
                <a:ext cx="768" cy="250"/>
              </a:xfrm>
              <a:prstGeom prst="rect">
                <a:avLst/>
              </a:prstGeom>
              <a:grpFill/>
              <a:ln w="12700">
                <a:noFill/>
                <a:miter lim="800000"/>
                <a:headEnd/>
                <a:tailEnd/>
              </a:ln>
            </p:spPr>
            <p:txBody>
              <a:bodyPr>
                <a:spAutoFit/>
              </a:bodyPr>
              <a:lstStyle/>
              <a:p>
                <a:pPr>
                  <a:spcBef>
                    <a:spcPct val="50000"/>
                  </a:spcBef>
                  <a:defRPr/>
                </a:pPr>
                <a:r>
                  <a:rPr lang="en-US" sz="2000" dirty="0">
                    <a:solidFill>
                      <a:schemeClr val="tx1"/>
                    </a:solidFill>
                    <a:latin typeface="Arial" charset="0"/>
                  </a:rPr>
                  <a:t>Disposal</a:t>
                </a:r>
              </a:p>
            </p:txBody>
          </p:sp>
          <p:sp>
            <p:nvSpPr>
              <p:cNvPr id="35874" name="Line 34"/>
              <p:cNvSpPr>
                <a:spLocks noChangeShapeType="1"/>
              </p:cNvSpPr>
              <p:nvPr/>
            </p:nvSpPr>
            <p:spPr bwMode="auto">
              <a:xfrm>
                <a:off x="2310" y="2160"/>
                <a:ext cx="0" cy="576"/>
              </a:xfrm>
              <a:prstGeom prst="line">
                <a:avLst/>
              </a:prstGeom>
              <a:grpFill/>
              <a:ln w="12700">
                <a:solidFill>
                  <a:schemeClr val="tx1"/>
                </a:solidFill>
                <a:round/>
                <a:headEnd/>
                <a:tailEnd/>
              </a:ln>
            </p:spPr>
            <p:txBody>
              <a:bodyPr wrap="none" anchor="ctr"/>
              <a:lstStyle/>
              <a:p>
                <a:pPr>
                  <a:defRPr/>
                </a:pPr>
                <a:endParaRPr lang="en-CA"/>
              </a:p>
            </p:txBody>
          </p:sp>
        </p:grpSp>
        <p:sp>
          <p:nvSpPr>
            <p:cNvPr id="35863" name="Line 46"/>
            <p:cNvSpPr>
              <a:spLocks noChangeShapeType="1"/>
            </p:cNvSpPr>
            <p:nvPr/>
          </p:nvSpPr>
          <p:spPr bwMode="auto">
            <a:xfrm flipH="1">
              <a:off x="1248" y="1684"/>
              <a:ext cx="469" cy="522"/>
            </a:xfrm>
            <a:prstGeom prst="line">
              <a:avLst/>
            </a:prstGeom>
            <a:grpFill/>
            <a:ln w="12700">
              <a:solidFill>
                <a:schemeClr val="tx1"/>
              </a:solidFill>
              <a:prstDash val="sysDot"/>
              <a:round/>
              <a:headEnd/>
              <a:tailEnd/>
            </a:ln>
          </p:spPr>
          <p:txBody>
            <a:bodyPr wrap="none" anchor="ctr"/>
            <a:lstStyle/>
            <a:p>
              <a:pPr>
                <a:defRPr/>
              </a:pPr>
              <a:endParaRPr lang="en-CA"/>
            </a:p>
          </p:txBody>
        </p:sp>
      </p:grpSp>
      <p:grpSp>
        <p:nvGrpSpPr>
          <p:cNvPr id="5" name="Group 63"/>
          <p:cNvGrpSpPr>
            <a:grpSpLocks/>
          </p:cNvGrpSpPr>
          <p:nvPr/>
        </p:nvGrpSpPr>
        <p:grpSpPr bwMode="auto">
          <a:xfrm>
            <a:off x="504844" y="3962400"/>
            <a:ext cx="6781800" cy="1981200"/>
            <a:chOff x="288" y="2496"/>
            <a:chExt cx="4272" cy="1248"/>
          </a:xfrm>
          <a:solidFill>
            <a:srgbClr val="FFC000"/>
          </a:solidFill>
        </p:grpSpPr>
        <p:grpSp>
          <p:nvGrpSpPr>
            <p:cNvPr id="6" name="Group 61"/>
            <p:cNvGrpSpPr>
              <a:grpSpLocks/>
            </p:cNvGrpSpPr>
            <p:nvPr/>
          </p:nvGrpSpPr>
          <p:grpSpPr bwMode="auto">
            <a:xfrm>
              <a:off x="288" y="3168"/>
              <a:ext cx="4272" cy="576"/>
              <a:chOff x="288" y="3168"/>
              <a:chExt cx="4272" cy="576"/>
            </a:xfrm>
            <a:grpFill/>
          </p:grpSpPr>
          <p:sp>
            <p:nvSpPr>
              <p:cNvPr id="35854" name="Rectangle 35" descr="Purple mesh"/>
              <p:cNvSpPr>
                <a:spLocks noChangeArrowheads="1"/>
              </p:cNvSpPr>
              <p:nvPr/>
            </p:nvSpPr>
            <p:spPr bwMode="auto">
              <a:xfrm>
                <a:off x="288" y="3168"/>
                <a:ext cx="4272" cy="576"/>
              </a:xfrm>
              <a:prstGeom prst="rect">
                <a:avLst/>
              </a:prstGeom>
              <a:grpFill/>
              <a:ln w="12700">
                <a:solidFill>
                  <a:schemeClr val="tx1"/>
                </a:solidFill>
                <a:miter lim="800000"/>
                <a:headEnd/>
                <a:tailEnd/>
              </a:ln>
            </p:spPr>
            <p:txBody>
              <a:bodyPr wrap="none" anchor="ctr"/>
              <a:lstStyle/>
              <a:p>
                <a:pPr>
                  <a:defRPr/>
                </a:pPr>
                <a:endParaRPr lang="en-CA" sz="1800">
                  <a:solidFill>
                    <a:schemeClr val="tx1"/>
                  </a:solidFill>
                  <a:latin typeface="Arial" charset="0"/>
                </a:endParaRPr>
              </a:p>
            </p:txBody>
          </p:sp>
          <p:sp>
            <p:nvSpPr>
              <p:cNvPr id="35855" name="Line 36"/>
              <p:cNvSpPr>
                <a:spLocks noChangeShapeType="1"/>
              </p:cNvSpPr>
              <p:nvPr/>
            </p:nvSpPr>
            <p:spPr bwMode="auto">
              <a:xfrm>
                <a:off x="3676" y="3168"/>
                <a:ext cx="0" cy="576"/>
              </a:xfrm>
              <a:prstGeom prst="line">
                <a:avLst/>
              </a:prstGeom>
              <a:grpFill/>
              <a:ln w="12700">
                <a:solidFill>
                  <a:schemeClr val="tx1"/>
                </a:solidFill>
                <a:round/>
                <a:headEnd/>
                <a:tailEnd/>
              </a:ln>
            </p:spPr>
            <p:txBody>
              <a:bodyPr wrap="none" anchor="ctr"/>
              <a:lstStyle/>
              <a:p>
                <a:pPr>
                  <a:defRPr/>
                </a:pPr>
                <a:endParaRPr lang="en-CA"/>
              </a:p>
            </p:txBody>
          </p:sp>
          <p:sp>
            <p:nvSpPr>
              <p:cNvPr id="35856" name="Line 37"/>
              <p:cNvSpPr>
                <a:spLocks noChangeShapeType="1"/>
              </p:cNvSpPr>
              <p:nvPr/>
            </p:nvSpPr>
            <p:spPr bwMode="auto">
              <a:xfrm>
                <a:off x="2399" y="3168"/>
                <a:ext cx="0" cy="576"/>
              </a:xfrm>
              <a:prstGeom prst="line">
                <a:avLst/>
              </a:prstGeom>
              <a:grpFill/>
              <a:ln w="12700">
                <a:solidFill>
                  <a:schemeClr val="tx1"/>
                </a:solidFill>
                <a:round/>
                <a:headEnd/>
                <a:tailEnd/>
              </a:ln>
            </p:spPr>
            <p:txBody>
              <a:bodyPr wrap="none" anchor="ctr"/>
              <a:lstStyle/>
              <a:p>
                <a:pPr>
                  <a:defRPr/>
                </a:pPr>
                <a:endParaRPr lang="en-CA"/>
              </a:p>
            </p:txBody>
          </p:sp>
          <p:sp>
            <p:nvSpPr>
              <p:cNvPr id="35857" name="Text Box 38"/>
              <p:cNvSpPr txBox="1">
                <a:spLocks noChangeArrowheads="1"/>
              </p:cNvSpPr>
              <p:nvPr/>
            </p:nvSpPr>
            <p:spPr bwMode="auto">
              <a:xfrm>
                <a:off x="346" y="3348"/>
                <a:ext cx="884" cy="252"/>
              </a:xfrm>
              <a:prstGeom prst="rect">
                <a:avLst/>
              </a:prstGeom>
              <a:grpFill/>
              <a:ln w="12700">
                <a:noFill/>
                <a:miter lim="800000"/>
                <a:headEnd/>
                <a:tailEnd/>
              </a:ln>
            </p:spPr>
            <p:txBody>
              <a:bodyPr>
                <a:spAutoFit/>
              </a:bodyPr>
              <a:lstStyle/>
              <a:p>
                <a:pPr>
                  <a:spcBef>
                    <a:spcPct val="50000"/>
                  </a:spcBef>
                  <a:defRPr/>
                </a:pPr>
                <a:r>
                  <a:rPr lang="en-US" sz="2000" b="1" dirty="0">
                    <a:solidFill>
                      <a:schemeClr val="tx1"/>
                    </a:solidFill>
                    <a:latin typeface="Arial" charset="0"/>
                  </a:rPr>
                  <a:t>Concept</a:t>
                </a:r>
              </a:p>
            </p:txBody>
          </p:sp>
          <p:sp>
            <p:nvSpPr>
              <p:cNvPr id="35858" name="Text Box 39"/>
              <p:cNvSpPr txBox="1">
                <a:spLocks noChangeArrowheads="1"/>
              </p:cNvSpPr>
              <p:nvPr/>
            </p:nvSpPr>
            <p:spPr bwMode="auto">
              <a:xfrm>
                <a:off x="1271" y="3348"/>
                <a:ext cx="1129" cy="252"/>
              </a:xfrm>
              <a:prstGeom prst="rect">
                <a:avLst/>
              </a:prstGeom>
              <a:grpFill/>
              <a:ln w="12700">
                <a:noFill/>
                <a:miter lim="800000"/>
                <a:headEnd/>
                <a:tailEnd/>
              </a:ln>
            </p:spPr>
            <p:txBody>
              <a:bodyPr>
                <a:spAutoFit/>
              </a:bodyPr>
              <a:lstStyle/>
              <a:p>
                <a:pPr>
                  <a:spcBef>
                    <a:spcPct val="50000"/>
                  </a:spcBef>
                  <a:defRPr/>
                </a:pPr>
                <a:r>
                  <a:rPr lang="en-US" sz="2000" b="1" dirty="0">
                    <a:solidFill>
                      <a:schemeClr val="tx1"/>
                    </a:solidFill>
                    <a:latin typeface="Arial" charset="0"/>
                  </a:rPr>
                  <a:t>Development</a:t>
                </a:r>
              </a:p>
            </p:txBody>
          </p:sp>
          <p:sp>
            <p:nvSpPr>
              <p:cNvPr id="35859" name="Text Box 40"/>
              <p:cNvSpPr txBox="1">
                <a:spLocks noChangeArrowheads="1"/>
              </p:cNvSpPr>
              <p:nvPr/>
            </p:nvSpPr>
            <p:spPr bwMode="auto">
              <a:xfrm>
                <a:off x="2498" y="3348"/>
                <a:ext cx="982" cy="252"/>
              </a:xfrm>
              <a:prstGeom prst="rect">
                <a:avLst/>
              </a:prstGeom>
              <a:grpFill/>
              <a:ln w="12700">
                <a:noFill/>
                <a:miter lim="800000"/>
                <a:headEnd/>
                <a:tailEnd/>
              </a:ln>
            </p:spPr>
            <p:txBody>
              <a:bodyPr>
                <a:spAutoFit/>
              </a:bodyPr>
              <a:lstStyle/>
              <a:p>
                <a:pPr>
                  <a:spcBef>
                    <a:spcPct val="50000"/>
                  </a:spcBef>
                  <a:defRPr/>
                </a:pPr>
                <a:r>
                  <a:rPr lang="en-US" sz="2000" b="1" dirty="0">
                    <a:solidFill>
                      <a:schemeClr val="tx1"/>
                    </a:solidFill>
                    <a:latin typeface="Arial" charset="0"/>
                  </a:rPr>
                  <a:t>Execution</a:t>
                </a:r>
              </a:p>
            </p:txBody>
          </p:sp>
          <p:sp>
            <p:nvSpPr>
              <p:cNvPr id="35860" name="Text Box 41"/>
              <p:cNvSpPr txBox="1">
                <a:spLocks noChangeArrowheads="1"/>
              </p:cNvSpPr>
              <p:nvPr/>
            </p:nvSpPr>
            <p:spPr bwMode="auto">
              <a:xfrm>
                <a:off x="3774" y="3348"/>
                <a:ext cx="688" cy="252"/>
              </a:xfrm>
              <a:prstGeom prst="rect">
                <a:avLst/>
              </a:prstGeom>
              <a:grpFill/>
              <a:ln w="12700">
                <a:noFill/>
                <a:miter lim="800000"/>
                <a:headEnd/>
                <a:tailEnd/>
              </a:ln>
            </p:spPr>
            <p:txBody>
              <a:bodyPr>
                <a:spAutoFit/>
              </a:bodyPr>
              <a:lstStyle/>
              <a:p>
                <a:pPr>
                  <a:spcBef>
                    <a:spcPct val="50000"/>
                  </a:spcBef>
                  <a:defRPr/>
                </a:pPr>
                <a:r>
                  <a:rPr lang="en-US" sz="2000" b="1" dirty="0">
                    <a:solidFill>
                      <a:schemeClr val="tx1"/>
                    </a:solidFill>
                    <a:latin typeface="Arial" charset="0"/>
                  </a:rPr>
                  <a:t>Finish</a:t>
                </a:r>
              </a:p>
            </p:txBody>
          </p:sp>
          <p:sp>
            <p:nvSpPr>
              <p:cNvPr id="35861" name="Line 42"/>
              <p:cNvSpPr>
                <a:spLocks noChangeShapeType="1"/>
              </p:cNvSpPr>
              <p:nvPr/>
            </p:nvSpPr>
            <p:spPr bwMode="auto">
              <a:xfrm>
                <a:off x="1248" y="3168"/>
                <a:ext cx="0" cy="576"/>
              </a:xfrm>
              <a:prstGeom prst="line">
                <a:avLst/>
              </a:prstGeom>
              <a:grpFill/>
              <a:ln w="12700">
                <a:solidFill>
                  <a:schemeClr val="tx1"/>
                </a:solidFill>
                <a:round/>
                <a:headEnd/>
                <a:tailEnd/>
              </a:ln>
            </p:spPr>
            <p:txBody>
              <a:bodyPr wrap="none" anchor="ctr"/>
              <a:lstStyle/>
              <a:p>
                <a:pPr>
                  <a:defRPr/>
                </a:pPr>
                <a:endParaRPr lang="en-CA"/>
              </a:p>
            </p:txBody>
          </p:sp>
        </p:grpSp>
        <p:sp>
          <p:nvSpPr>
            <p:cNvPr id="35851" name="Line 50"/>
            <p:cNvSpPr>
              <a:spLocks noChangeShapeType="1"/>
            </p:cNvSpPr>
            <p:nvPr/>
          </p:nvSpPr>
          <p:spPr bwMode="auto">
            <a:xfrm flipH="1">
              <a:off x="288" y="2736"/>
              <a:ext cx="1050" cy="432"/>
            </a:xfrm>
            <a:prstGeom prst="line">
              <a:avLst/>
            </a:prstGeom>
            <a:grpFill/>
            <a:ln w="12700">
              <a:solidFill>
                <a:schemeClr val="tx1"/>
              </a:solidFill>
              <a:prstDash val="sysDot"/>
              <a:round/>
              <a:headEnd/>
              <a:tailEnd/>
            </a:ln>
          </p:spPr>
          <p:txBody>
            <a:bodyPr wrap="none" anchor="ctr"/>
            <a:lstStyle/>
            <a:p>
              <a:pPr>
                <a:defRPr/>
              </a:pPr>
              <a:endParaRPr lang="en-CA"/>
            </a:p>
          </p:txBody>
        </p:sp>
        <p:sp>
          <p:nvSpPr>
            <p:cNvPr id="35852" name="Line 51"/>
            <p:cNvSpPr>
              <a:spLocks noChangeShapeType="1"/>
            </p:cNvSpPr>
            <p:nvPr/>
          </p:nvSpPr>
          <p:spPr bwMode="auto">
            <a:xfrm>
              <a:off x="2400" y="2496"/>
              <a:ext cx="0" cy="672"/>
            </a:xfrm>
            <a:prstGeom prst="line">
              <a:avLst/>
            </a:prstGeom>
            <a:grpFill/>
            <a:ln w="12700">
              <a:solidFill>
                <a:schemeClr val="tx1"/>
              </a:solidFill>
              <a:prstDash val="sysDot"/>
              <a:round/>
              <a:headEnd/>
              <a:tailEnd/>
            </a:ln>
          </p:spPr>
          <p:txBody>
            <a:bodyPr wrap="none" anchor="ctr"/>
            <a:lstStyle/>
            <a:p>
              <a:pPr>
                <a:defRPr/>
              </a:pPr>
              <a:endParaRPr lang="en-CA"/>
            </a:p>
          </p:txBody>
        </p:sp>
        <p:sp>
          <p:nvSpPr>
            <p:cNvPr id="35853" name="Line 52"/>
            <p:cNvSpPr>
              <a:spLocks noChangeShapeType="1"/>
            </p:cNvSpPr>
            <p:nvPr/>
          </p:nvSpPr>
          <p:spPr bwMode="auto">
            <a:xfrm>
              <a:off x="3312" y="2736"/>
              <a:ext cx="1248" cy="432"/>
            </a:xfrm>
            <a:prstGeom prst="line">
              <a:avLst/>
            </a:prstGeom>
            <a:grpFill/>
            <a:ln w="12700">
              <a:solidFill>
                <a:schemeClr val="tx1"/>
              </a:solidFill>
              <a:prstDash val="sysDot"/>
              <a:round/>
              <a:headEnd/>
              <a:tailEnd/>
            </a:ln>
          </p:spPr>
          <p:txBody>
            <a:bodyPr wrap="none" anchor="ctr"/>
            <a:lstStyle/>
            <a:p>
              <a:pPr>
                <a:defRPr/>
              </a:pPr>
              <a:endParaRPr lang="en-CA"/>
            </a:p>
          </p:txBody>
        </p:sp>
      </p:grpSp>
      <p:sp>
        <p:nvSpPr>
          <p:cNvPr id="160824" name="Text Box 56"/>
          <p:cNvSpPr txBox="1">
            <a:spLocks noChangeArrowheads="1"/>
          </p:cNvSpPr>
          <p:nvPr/>
        </p:nvSpPr>
        <p:spPr bwMode="auto">
          <a:xfrm>
            <a:off x="2405063" y="1219200"/>
            <a:ext cx="5400675" cy="523875"/>
          </a:xfrm>
          <a:prstGeom prst="rect">
            <a:avLst/>
          </a:prstGeom>
          <a:noFill/>
          <a:ln w="12700">
            <a:noFill/>
            <a:miter lim="800000"/>
            <a:headEnd/>
            <a:tailEnd/>
          </a:ln>
        </p:spPr>
        <p:txBody>
          <a:bodyPr wrap="none">
            <a:spAutoFit/>
          </a:bodyPr>
          <a:lstStyle/>
          <a:p>
            <a:pPr algn="l"/>
            <a:r>
              <a:rPr lang="en-US" sz="2800" b="1">
                <a:solidFill>
                  <a:schemeClr val="tx1"/>
                </a:solidFill>
                <a:latin typeface="Arial" charset="0"/>
              </a:rPr>
              <a:t>Corporate Business Life Cycle</a:t>
            </a:r>
          </a:p>
        </p:txBody>
      </p:sp>
      <p:sp>
        <p:nvSpPr>
          <p:cNvPr id="160825" name="Text Box 57"/>
          <p:cNvSpPr txBox="1">
            <a:spLocks noChangeArrowheads="1"/>
          </p:cNvSpPr>
          <p:nvPr/>
        </p:nvSpPr>
        <p:spPr bwMode="auto">
          <a:xfrm>
            <a:off x="2514600" y="4572000"/>
            <a:ext cx="3201988" cy="523875"/>
          </a:xfrm>
          <a:prstGeom prst="rect">
            <a:avLst/>
          </a:prstGeom>
          <a:noFill/>
          <a:ln w="12700">
            <a:noFill/>
            <a:miter lim="800000"/>
            <a:headEnd/>
            <a:tailEnd/>
          </a:ln>
        </p:spPr>
        <p:txBody>
          <a:bodyPr wrap="none">
            <a:spAutoFit/>
          </a:bodyPr>
          <a:lstStyle/>
          <a:p>
            <a:pPr algn="l"/>
            <a:r>
              <a:rPr lang="en-US" sz="2800" b="1">
                <a:solidFill>
                  <a:schemeClr val="tx1"/>
                </a:solidFill>
                <a:latin typeface="Arial" charset="0"/>
              </a:rPr>
              <a:t>Project Life Cycle</a:t>
            </a:r>
          </a:p>
        </p:txBody>
      </p:sp>
      <p:sp>
        <p:nvSpPr>
          <p:cNvPr id="160826" name="Text Box 58"/>
          <p:cNvSpPr txBox="1">
            <a:spLocks noChangeArrowheads="1"/>
          </p:cNvSpPr>
          <p:nvPr/>
        </p:nvSpPr>
        <p:spPr bwMode="auto">
          <a:xfrm>
            <a:off x="3571875" y="2919413"/>
            <a:ext cx="3341688" cy="523875"/>
          </a:xfrm>
          <a:prstGeom prst="rect">
            <a:avLst/>
          </a:prstGeom>
          <a:noFill/>
          <a:ln w="12700">
            <a:noFill/>
            <a:miter lim="800000"/>
            <a:headEnd/>
            <a:tailEnd/>
          </a:ln>
        </p:spPr>
        <p:txBody>
          <a:bodyPr wrap="none">
            <a:spAutoFit/>
          </a:bodyPr>
          <a:lstStyle/>
          <a:p>
            <a:pPr algn="l"/>
            <a:r>
              <a:rPr lang="en-US" sz="2800" b="1">
                <a:solidFill>
                  <a:schemeClr val="tx1"/>
                </a:solidFill>
                <a:latin typeface="Arial" charset="0"/>
              </a:rPr>
              <a:t>Product Life Cycle</a:t>
            </a:r>
          </a:p>
        </p:txBody>
      </p:sp>
      <p:cxnSp>
        <p:nvCxnSpPr>
          <p:cNvPr id="8" name="Straight Connector 7"/>
          <p:cNvCxnSpPr/>
          <p:nvPr/>
        </p:nvCxnSpPr>
        <p:spPr>
          <a:xfrm flipH="1">
            <a:off x="8778552" y="2590800"/>
            <a:ext cx="329952" cy="8526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8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6082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608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dissolv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824" grpId="0" autoUpdateAnimBg="0"/>
      <p:bldP spid="160825" grpId="0" autoUpdateAnimBg="0"/>
      <p:bldP spid="16082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p:cNvGrpSpPr>
            <a:grpSpLocks/>
          </p:cNvGrpSpPr>
          <p:nvPr/>
        </p:nvGrpSpPr>
        <p:grpSpPr bwMode="auto">
          <a:xfrm>
            <a:off x="304800" y="2057400"/>
            <a:ext cx="8397875" cy="3946525"/>
            <a:chOff x="182" y="1546"/>
            <a:chExt cx="5290" cy="2486"/>
          </a:xfrm>
        </p:grpSpPr>
        <p:sp>
          <p:nvSpPr>
            <p:cNvPr id="40966" name="Line 4"/>
            <p:cNvSpPr>
              <a:spLocks noChangeShapeType="1"/>
            </p:cNvSpPr>
            <p:nvPr/>
          </p:nvSpPr>
          <p:spPr bwMode="auto">
            <a:xfrm>
              <a:off x="912" y="1680"/>
              <a:ext cx="0" cy="1728"/>
            </a:xfrm>
            <a:prstGeom prst="line">
              <a:avLst/>
            </a:prstGeom>
            <a:noFill/>
            <a:ln w="12700">
              <a:solidFill>
                <a:schemeClr val="tx1"/>
              </a:solidFill>
              <a:round/>
              <a:headEnd/>
              <a:tailEnd/>
            </a:ln>
          </p:spPr>
          <p:txBody>
            <a:bodyPr wrap="none" anchor="ctr"/>
            <a:lstStyle/>
            <a:p>
              <a:endParaRPr lang="en-CA"/>
            </a:p>
          </p:txBody>
        </p:sp>
        <p:sp>
          <p:nvSpPr>
            <p:cNvPr id="40967" name="Line 5"/>
            <p:cNvSpPr>
              <a:spLocks noChangeShapeType="1"/>
            </p:cNvSpPr>
            <p:nvPr/>
          </p:nvSpPr>
          <p:spPr bwMode="auto">
            <a:xfrm>
              <a:off x="864" y="3408"/>
              <a:ext cx="4608" cy="0"/>
            </a:xfrm>
            <a:prstGeom prst="line">
              <a:avLst/>
            </a:prstGeom>
            <a:noFill/>
            <a:ln w="12700">
              <a:solidFill>
                <a:schemeClr val="tx1"/>
              </a:solidFill>
              <a:round/>
              <a:headEnd/>
              <a:tailEnd/>
            </a:ln>
          </p:spPr>
          <p:txBody>
            <a:bodyPr wrap="none" anchor="ctr"/>
            <a:lstStyle/>
            <a:p>
              <a:endParaRPr lang="en-CA"/>
            </a:p>
          </p:txBody>
        </p:sp>
        <p:sp>
          <p:nvSpPr>
            <p:cNvPr id="40968" name="Text Box 6"/>
            <p:cNvSpPr txBox="1">
              <a:spLocks noChangeArrowheads="1"/>
            </p:cNvSpPr>
            <p:nvPr/>
          </p:nvSpPr>
          <p:spPr bwMode="auto">
            <a:xfrm>
              <a:off x="2688" y="3744"/>
              <a:ext cx="588" cy="288"/>
            </a:xfrm>
            <a:prstGeom prst="rect">
              <a:avLst/>
            </a:prstGeom>
            <a:noFill/>
            <a:ln w="12700">
              <a:noFill/>
              <a:miter lim="800000"/>
              <a:headEnd/>
              <a:tailEnd/>
            </a:ln>
          </p:spPr>
          <p:txBody>
            <a:bodyPr wrap="none">
              <a:spAutoFit/>
            </a:bodyPr>
            <a:lstStyle/>
            <a:p>
              <a:pPr algn="l"/>
              <a:r>
                <a:rPr lang="en-US" sz="2400">
                  <a:solidFill>
                    <a:schemeClr val="tx1"/>
                  </a:solidFill>
                  <a:latin typeface="Verdana" pitchFamily="34" charset="0"/>
                </a:rPr>
                <a:t>Time</a:t>
              </a:r>
            </a:p>
          </p:txBody>
        </p:sp>
        <p:sp>
          <p:nvSpPr>
            <p:cNvPr id="40969" name="Line 8"/>
            <p:cNvSpPr>
              <a:spLocks noChangeShapeType="1"/>
            </p:cNvSpPr>
            <p:nvPr/>
          </p:nvSpPr>
          <p:spPr bwMode="auto">
            <a:xfrm flipV="1">
              <a:off x="1728" y="1584"/>
              <a:ext cx="0" cy="1824"/>
            </a:xfrm>
            <a:prstGeom prst="line">
              <a:avLst/>
            </a:prstGeom>
            <a:noFill/>
            <a:ln w="12700" cap="rnd">
              <a:solidFill>
                <a:schemeClr val="tx1"/>
              </a:solidFill>
              <a:prstDash val="sysDot"/>
              <a:round/>
              <a:headEnd/>
              <a:tailEnd/>
            </a:ln>
          </p:spPr>
          <p:txBody>
            <a:bodyPr wrap="none" anchor="ctr"/>
            <a:lstStyle/>
            <a:p>
              <a:endParaRPr lang="en-CA"/>
            </a:p>
          </p:txBody>
        </p:sp>
        <p:sp>
          <p:nvSpPr>
            <p:cNvPr id="40970" name="Line 9"/>
            <p:cNvSpPr>
              <a:spLocks noChangeShapeType="1"/>
            </p:cNvSpPr>
            <p:nvPr/>
          </p:nvSpPr>
          <p:spPr bwMode="auto">
            <a:xfrm flipV="1">
              <a:off x="2880" y="1584"/>
              <a:ext cx="0" cy="1824"/>
            </a:xfrm>
            <a:prstGeom prst="line">
              <a:avLst/>
            </a:prstGeom>
            <a:noFill/>
            <a:ln w="12700" cap="rnd">
              <a:solidFill>
                <a:schemeClr val="tx1"/>
              </a:solidFill>
              <a:prstDash val="sysDot"/>
              <a:round/>
              <a:headEnd/>
              <a:tailEnd/>
            </a:ln>
          </p:spPr>
          <p:txBody>
            <a:bodyPr wrap="none" anchor="ctr"/>
            <a:lstStyle/>
            <a:p>
              <a:endParaRPr lang="en-CA"/>
            </a:p>
          </p:txBody>
        </p:sp>
        <p:sp>
          <p:nvSpPr>
            <p:cNvPr id="40971" name="Line 10"/>
            <p:cNvSpPr>
              <a:spLocks noChangeShapeType="1"/>
            </p:cNvSpPr>
            <p:nvPr/>
          </p:nvSpPr>
          <p:spPr bwMode="auto">
            <a:xfrm flipV="1">
              <a:off x="4032" y="1584"/>
              <a:ext cx="0" cy="1824"/>
            </a:xfrm>
            <a:prstGeom prst="line">
              <a:avLst/>
            </a:prstGeom>
            <a:noFill/>
            <a:ln w="12700" cap="rnd">
              <a:solidFill>
                <a:schemeClr val="tx1"/>
              </a:solidFill>
              <a:prstDash val="sysDot"/>
              <a:round/>
              <a:headEnd/>
              <a:tailEnd/>
            </a:ln>
          </p:spPr>
          <p:txBody>
            <a:bodyPr wrap="none" anchor="ctr"/>
            <a:lstStyle/>
            <a:p>
              <a:endParaRPr lang="en-CA"/>
            </a:p>
          </p:txBody>
        </p:sp>
        <p:sp>
          <p:nvSpPr>
            <p:cNvPr id="40972" name="Line 11"/>
            <p:cNvSpPr>
              <a:spLocks noChangeShapeType="1"/>
            </p:cNvSpPr>
            <p:nvPr/>
          </p:nvSpPr>
          <p:spPr bwMode="auto">
            <a:xfrm flipV="1">
              <a:off x="5088" y="1584"/>
              <a:ext cx="0" cy="1824"/>
            </a:xfrm>
            <a:prstGeom prst="line">
              <a:avLst/>
            </a:prstGeom>
            <a:noFill/>
            <a:ln w="12700" cap="rnd">
              <a:solidFill>
                <a:schemeClr val="tx1"/>
              </a:solidFill>
              <a:prstDash val="sysDot"/>
              <a:round/>
              <a:headEnd/>
              <a:tailEnd/>
            </a:ln>
          </p:spPr>
          <p:txBody>
            <a:bodyPr wrap="none" anchor="ctr"/>
            <a:lstStyle/>
            <a:p>
              <a:endParaRPr lang="en-CA"/>
            </a:p>
          </p:txBody>
        </p:sp>
        <p:sp>
          <p:nvSpPr>
            <p:cNvPr id="40973" name="Text Box 13"/>
            <p:cNvSpPr txBox="1">
              <a:spLocks noChangeArrowheads="1"/>
            </p:cNvSpPr>
            <p:nvPr/>
          </p:nvSpPr>
          <p:spPr bwMode="auto">
            <a:xfrm>
              <a:off x="960" y="3504"/>
              <a:ext cx="767" cy="250"/>
            </a:xfrm>
            <a:prstGeom prst="rect">
              <a:avLst/>
            </a:prstGeom>
            <a:noFill/>
            <a:ln w="12700">
              <a:noFill/>
              <a:miter lim="800000"/>
              <a:headEnd/>
              <a:tailEnd/>
            </a:ln>
          </p:spPr>
          <p:txBody>
            <a:bodyPr wrap="none">
              <a:spAutoFit/>
            </a:bodyPr>
            <a:lstStyle/>
            <a:p>
              <a:pPr algn="l"/>
              <a:r>
                <a:rPr lang="en-US" sz="2000">
                  <a:solidFill>
                    <a:schemeClr val="tx1"/>
                  </a:solidFill>
                  <a:latin typeface="Verdana" pitchFamily="34" charset="0"/>
                </a:rPr>
                <a:t>Concept</a:t>
              </a:r>
              <a:endParaRPr lang="en-US" sz="2400">
                <a:solidFill>
                  <a:schemeClr val="tx1"/>
                </a:solidFill>
                <a:latin typeface="Verdana" pitchFamily="34" charset="0"/>
              </a:endParaRPr>
            </a:p>
          </p:txBody>
        </p:sp>
        <p:sp>
          <p:nvSpPr>
            <p:cNvPr id="40974" name="Text Box 14"/>
            <p:cNvSpPr txBox="1">
              <a:spLocks noChangeArrowheads="1"/>
            </p:cNvSpPr>
            <p:nvPr/>
          </p:nvSpPr>
          <p:spPr bwMode="auto">
            <a:xfrm>
              <a:off x="1872" y="3504"/>
              <a:ext cx="765" cy="250"/>
            </a:xfrm>
            <a:prstGeom prst="rect">
              <a:avLst/>
            </a:prstGeom>
            <a:noFill/>
            <a:ln w="12700">
              <a:noFill/>
              <a:miter lim="800000"/>
              <a:headEnd/>
              <a:tailEnd/>
            </a:ln>
          </p:spPr>
          <p:txBody>
            <a:bodyPr wrap="none">
              <a:spAutoFit/>
            </a:bodyPr>
            <a:lstStyle/>
            <a:p>
              <a:pPr algn="l"/>
              <a:r>
                <a:rPr lang="en-US" sz="2000">
                  <a:solidFill>
                    <a:schemeClr val="tx1"/>
                  </a:solidFill>
                  <a:latin typeface="Verdana" pitchFamily="34" charset="0"/>
                </a:rPr>
                <a:t>Develop</a:t>
              </a:r>
              <a:endParaRPr lang="en-US" sz="2400">
                <a:solidFill>
                  <a:schemeClr val="tx1"/>
                </a:solidFill>
                <a:latin typeface="Verdana" pitchFamily="34" charset="0"/>
              </a:endParaRPr>
            </a:p>
          </p:txBody>
        </p:sp>
        <p:sp>
          <p:nvSpPr>
            <p:cNvPr id="40975" name="Text Box 15"/>
            <p:cNvSpPr txBox="1">
              <a:spLocks noChangeArrowheads="1"/>
            </p:cNvSpPr>
            <p:nvPr/>
          </p:nvSpPr>
          <p:spPr bwMode="auto">
            <a:xfrm>
              <a:off x="4176" y="3504"/>
              <a:ext cx="581" cy="250"/>
            </a:xfrm>
            <a:prstGeom prst="rect">
              <a:avLst/>
            </a:prstGeom>
            <a:noFill/>
            <a:ln w="12700">
              <a:noFill/>
              <a:miter lim="800000"/>
              <a:headEnd/>
              <a:tailEnd/>
            </a:ln>
          </p:spPr>
          <p:txBody>
            <a:bodyPr wrap="none">
              <a:spAutoFit/>
            </a:bodyPr>
            <a:lstStyle/>
            <a:p>
              <a:pPr algn="l"/>
              <a:r>
                <a:rPr lang="en-US" sz="2000">
                  <a:solidFill>
                    <a:schemeClr val="tx1"/>
                  </a:solidFill>
                  <a:latin typeface="Verdana" pitchFamily="34" charset="0"/>
                </a:rPr>
                <a:t>Finish</a:t>
              </a:r>
              <a:endParaRPr lang="en-US" sz="2400">
                <a:solidFill>
                  <a:schemeClr val="tx1"/>
                </a:solidFill>
                <a:latin typeface="Verdana" pitchFamily="34" charset="0"/>
              </a:endParaRPr>
            </a:p>
          </p:txBody>
        </p:sp>
        <p:sp>
          <p:nvSpPr>
            <p:cNvPr id="40976" name="Text Box 16"/>
            <p:cNvSpPr txBox="1">
              <a:spLocks noChangeArrowheads="1"/>
            </p:cNvSpPr>
            <p:nvPr/>
          </p:nvSpPr>
          <p:spPr bwMode="auto">
            <a:xfrm>
              <a:off x="3024" y="3504"/>
              <a:ext cx="749" cy="250"/>
            </a:xfrm>
            <a:prstGeom prst="rect">
              <a:avLst/>
            </a:prstGeom>
            <a:noFill/>
            <a:ln w="12700">
              <a:noFill/>
              <a:miter lim="800000"/>
              <a:headEnd/>
              <a:tailEnd/>
            </a:ln>
          </p:spPr>
          <p:txBody>
            <a:bodyPr wrap="none">
              <a:spAutoFit/>
            </a:bodyPr>
            <a:lstStyle/>
            <a:p>
              <a:pPr algn="l"/>
              <a:r>
                <a:rPr lang="en-US" sz="2000">
                  <a:solidFill>
                    <a:schemeClr val="tx1"/>
                  </a:solidFill>
                  <a:latin typeface="Verdana" pitchFamily="34" charset="0"/>
                </a:rPr>
                <a:t>Execute</a:t>
              </a:r>
              <a:endParaRPr lang="en-US" sz="2400">
                <a:solidFill>
                  <a:schemeClr val="tx1"/>
                </a:solidFill>
                <a:latin typeface="Verdana" pitchFamily="34" charset="0"/>
              </a:endParaRPr>
            </a:p>
          </p:txBody>
        </p:sp>
        <p:sp>
          <p:nvSpPr>
            <p:cNvPr id="40977" name="Line 17"/>
            <p:cNvSpPr>
              <a:spLocks noChangeShapeType="1"/>
            </p:cNvSpPr>
            <p:nvPr/>
          </p:nvSpPr>
          <p:spPr bwMode="auto">
            <a:xfrm>
              <a:off x="3360" y="3888"/>
              <a:ext cx="864" cy="0"/>
            </a:xfrm>
            <a:prstGeom prst="line">
              <a:avLst/>
            </a:prstGeom>
            <a:noFill/>
            <a:ln w="28575">
              <a:solidFill>
                <a:schemeClr val="tx1"/>
              </a:solidFill>
              <a:round/>
              <a:headEnd/>
              <a:tailEnd type="triangle" w="med" len="med"/>
            </a:ln>
          </p:spPr>
          <p:txBody>
            <a:bodyPr wrap="none" anchor="ctr"/>
            <a:lstStyle/>
            <a:p>
              <a:endParaRPr lang="en-CA"/>
            </a:p>
          </p:txBody>
        </p:sp>
        <p:sp>
          <p:nvSpPr>
            <p:cNvPr id="40978" name="Text Box 19"/>
            <p:cNvSpPr txBox="1">
              <a:spLocks noChangeArrowheads="1"/>
            </p:cNvSpPr>
            <p:nvPr/>
          </p:nvSpPr>
          <p:spPr bwMode="auto">
            <a:xfrm>
              <a:off x="230" y="1652"/>
              <a:ext cx="555" cy="288"/>
            </a:xfrm>
            <a:prstGeom prst="rect">
              <a:avLst/>
            </a:prstGeom>
            <a:noFill/>
            <a:ln w="12700">
              <a:noFill/>
              <a:miter lim="800000"/>
              <a:headEnd/>
              <a:tailEnd/>
            </a:ln>
          </p:spPr>
          <p:txBody>
            <a:bodyPr wrap="none">
              <a:spAutoFit/>
            </a:bodyPr>
            <a:lstStyle/>
            <a:p>
              <a:pPr algn="l"/>
              <a:r>
                <a:rPr lang="en-US" sz="2400">
                  <a:solidFill>
                    <a:schemeClr val="tx1"/>
                  </a:solidFill>
                  <a:latin typeface="Verdana" pitchFamily="34" charset="0"/>
                </a:rPr>
                <a:t>High</a:t>
              </a:r>
            </a:p>
          </p:txBody>
        </p:sp>
        <p:sp>
          <p:nvSpPr>
            <p:cNvPr id="40979" name="Text Box 20"/>
            <p:cNvSpPr txBox="1">
              <a:spLocks noChangeArrowheads="1"/>
            </p:cNvSpPr>
            <p:nvPr/>
          </p:nvSpPr>
          <p:spPr bwMode="auto">
            <a:xfrm>
              <a:off x="182" y="2900"/>
              <a:ext cx="497" cy="288"/>
            </a:xfrm>
            <a:prstGeom prst="rect">
              <a:avLst/>
            </a:prstGeom>
            <a:noFill/>
            <a:ln w="12700">
              <a:noFill/>
              <a:miter lim="800000"/>
              <a:headEnd/>
              <a:tailEnd/>
            </a:ln>
          </p:spPr>
          <p:txBody>
            <a:bodyPr wrap="none">
              <a:spAutoFit/>
            </a:bodyPr>
            <a:lstStyle/>
            <a:p>
              <a:pPr algn="l"/>
              <a:r>
                <a:rPr lang="en-US" sz="2400">
                  <a:solidFill>
                    <a:schemeClr val="tx1"/>
                  </a:solidFill>
                  <a:latin typeface="Verdana" pitchFamily="34" charset="0"/>
                </a:rPr>
                <a:t>Low</a:t>
              </a:r>
            </a:p>
          </p:txBody>
        </p:sp>
        <p:sp>
          <p:nvSpPr>
            <p:cNvPr id="40980" name="Arc 26"/>
            <p:cNvSpPr>
              <a:spLocks/>
            </p:cNvSpPr>
            <p:nvPr/>
          </p:nvSpPr>
          <p:spPr bwMode="auto">
            <a:xfrm flipV="1">
              <a:off x="1056" y="1680"/>
              <a:ext cx="3984" cy="16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73" y="0"/>
                  </a:moveTo>
                  <a:cubicBezTo>
                    <a:pt x="11927" y="40"/>
                    <a:pt x="21533" y="9626"/>
                    <a:pt x="21599" y="21480"/>
                  </a:cubicBezTo>
                </a:path>
                <a:path w="21600" h="21600" stroke="0" extrusionOk="0">
                  <a:moveTo>
                    <a:pt x="73" y="0"/>
                  </a:moveTo>
                  <a:cubicBezTo>
                    <a:pt x="11927" y="40"/>
                    <a:pt x="21533" y="9626"/>
                    <a:pt x="21599" y="21480"/>
                  </a:cubicBezTo>
                  <a:lnTo>
                    <a:pt x="0" y="21600"/>
                  </a:lnTo>
                  <a:close/>
                </a:path>
              </a:pathLst>
            </a:custGeom>
            <a:noFill/>
            <a:ln w="38100">
              <a:solidFill>
                <a:schemeClr val="accent2"/>
              </a:solidFill>
              <a:round/>
              <a:headEnd/>
              <a:tailEnd/>
            </a:ln>
          </p:spPr>
          <p:txBody>
            <a:bodyPr wrap="none" anchor="ctr"/>
            <a:lstStyle/>
            <a:p>
              <a:endParaRPr lang="en-CA"/>
            </a:p>
          </p:txBody>
        </p:sp>
        <p:sp>
          <p:nvSpPr>
            <p:cNvPr id="40981" name="Arc 27"/>
            <p:cNvSpPr>
              <a:spLocks/>
            </p:cNvSpPr>
            <p:nvPr/>
          </p:nvSpPr>
          <p:spPr bwMode="auto">
            <a:xfrm>
              <a:off x="1104" y="1776"/>
              <a:ext cx="4032" cy="16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73" y="0"/>
                  </a:moveTo>
                  <a:cubicBezTo>
                    <a:pt x="11927" y="40"/>
                    <a:pt x="21533" y="9626"/>
                    <a:pt x="21599" y="21480"/>
                  </a:cubicBezTo>
                </a:path>
                <a:path w="21600" h="21600" stroke="0" extrusionOk="0">
                  <a:moveTo>
                    <a:pt x="73" y="0"/>
                  </a:moveTo>
                  <a:cubicBezTo>
                    <a:pt x="11927" y="40"/>
                    <a:pt x="21533" y="9626"/>
                    <a:pt x="21599" y="21480"/>
                  </a:cubicBezTo>
                  <a:lnTo>
                    <a:pt x="0" y="21600"/>
                  </a:lnTo>
                  <a:close/>
                </a:path>
              </a:pathLst>
            </a:custGeom>
            <a:noFill/>
            <a:ln w="38100">
              <a:solidFill>
                <a:schemeClr val="accent2"/>
              </a:solidFill>
              <a:round/>
              <a:headEnd/>
              <a:tailEnd/>
            </a:ln>
          </p:spPr>
          <p:txBody>
            <a:bodyPr wrap="none" anchor="ctr"/>
            <a:lstStyle/>
            <a:p>
              <a:endParaRPr lang="en-CA"/>
            </a:p>
          </p:txBody>
        </p:sp>
        <p:sp>
          <p:nvSpPr>
            <p:cNvPr id="40982" name="Text Box 28"/>
            <p:cNvSpPr txBox="1">
              <a:spLocks noChangeArrowheads="1"/>
            </p:cNvSpPr>
            <p:nvPr/>
          </p:nvSpPr>
          <p:spPr bwMode="auto">
            <a:xfrm rot="-532378">
              <a:off x="1392" y="2832"/>
              <a:ext cx="1865" cy="250"/>
            </a:xfrm>
            <a:prstGeom prst="rect">
              <a:avLst/>
            </a:prstGeom>
            <a:noFill/>
            <a:ln w="12700">
              <a:noFill/>
              <a:miter lim="800000"/>
              <a:headEnd/>
              <a:tailEnd/>
            </a:ln>
          </p:spPr>
          <p:txBody>
            <a:bodyPr wrap="none">
              <a:spAutoFit/>
            </a:bodyPr>
            <a:lstStyle/>
            <a:p>
              <a:pPr algn="l"/>
              <a:r>
                <a:rPr lang="en-US" sz="2000">
                  <a:solidFill>
                    <a:schemeClr val="tx1"/>
                  </a:solidFill>
                  <a:latin typeface="Verdana" pitchFamily="34" charset="0"/>
                </a:rPr>
                <a:t>Probability of Success</a:t>
              </a:r>
            </a:p>
          </p:txBody>
        </p:sp>
        <p:sp>
          <p:nvSpPr>
            <p:cNvPr id="40983" name="Text Box 29"/>
            <p:cNvSpPr txBox="1">
              <a:spLocks noChangeArrowheads="1"/>
            </p:cNvSpPr>
            <p:nvPr/>
          </p:nvSpPr>
          <p:spPr bwMode="auto">
            <a:xfrm rot="559019">
              <a:off x="1727" y="1546"/>
              <a:ext cx="1577" cy="250"/>
            </a:xfrm>
            <a:prstGeom prst="rect">
              <a:avLst/>
            </a:prstGeom>
            <a:noFill/>
            <a:ln w="12700">
              <a:noFill/>
              <a:miter lim="800000"/>
              <a:headEnd/>
              <a:tailEnd/>
            </a:ln>
          </p:spPr>
          <p:txBody>
            <a:bodyPr wrap="none">
              <a:spAutoFit/>
            </a:bodyPr>
            <a:lstStyle/>
            <a:p>
              <a:pPr algn="l"/>
              <a:r>
                <a:rPr lang="en-US" sz="2000">
                  <a:solidFill>
                    <a:schemeClr val="tx1"/>
                  </a:solidFill>
                  <a:latin typeface="Verdana" pitchFamily="34" charset="0"/>
                </a:rPr>
                <a:t>Uncertainty (Risk)</a:t>
              </a:r>
            </a:p>
          </p:txBody>
        </p:sp>
      </p:grpSp>
      <p:sp>
        <p:nvSpPr>
          <p:cNvPr id="40964" name="Rectangle 33"/>
          <p:cNvSpPr>
            <a:spLocks noGrp="1" noChangeArrowheads="1"/>
          </p:cNvSpPr>
          <p:nvPr>
            <p:ph type="title"/>
          </p:nvPr>
        </p:nvSpPr>
        <p:spPr>
          <a:xfrm>
            <a:off x="1416297" y="49007"/>
            <a:ext cx="7498080" cy="1143000"/>
          </a:xfrm>
        </p:spPr>
        <p:txBody>
          <a:bodyPr/>
          <a:lstStyle/>
          <a:p>
            <a:pPr algn="ctr"/>
            <a:r>
              <a:rPr lang="en-US" b="1" dirty="0">
                <a:effectLst>
                  <a:outerShdw blurRad="38100" dist="38100" dir="2700000" algn="tl">
                    <a:srgbClr val="000000">
                      <a:alpha val="43137"/>
                    </a:srgbClr>
                  </a:outerShdw>
                </a:effectLst>
              </a:rPr>
              <a:t>Project Life Cycle</a:t>
            </a:r>
          </a:p>
        </p:txBody>
      </p:sp>
      <p:sp>
        <p:nvSpPr>
          <p:cNvPr id="40965" name="Rectangle 34"/>
          <p:cNvSpPr>
            <a:spLocks noGrp="1" noChangeArrowheads="1"/>
          </p:cNvSpPr>
          <p:nvPr>
            <p:ph idx="1"/>
          </p:nvPr>
        </p:nvSpPr>
        <p:spPr>
          <a:xfrm>
            <a:off x="381000" y="1143000"/>
            <a:ext cx="8458200" cy="609600"/>
          </a:xfrm>
        </p:spPr>
        <p:txBody>
          <a:bodyPr/>
          <a:lstStyle/>
          <a:p>
            <a:pPr>
              <a:buFont typeface="Wingdings" pitchFamily="2" charset="2"/>
              <a:buNone/>
            </a:pPr>
            <a:r>
              <a:rPr lang="en-US"/>
              <a:t>Characteristics of a project life cycle</a:t>
            </a:r>
          </a:p>
        </p:txBody>
      </p:sp>
      <p:sp>
        <p:nvSpPr>
          <p:cNvPr id="3" name="TextBox 2"/>
          <p:cNvSpPr txBox="1"/>
          <p:nvPr/>
        </p:nvSpPr>
        <p:spPr>
          <a:xfrm>
            <a:off x="123988" y="6230529"/>
            <a:ext cx="4817219" cy="369332"/>
          </a:xfrm>
          <a:prstGeom prst="rect">
            <a:avLst/>
          </a:prstGeom>
          <a:noFill/>
        </p:spPr>
        <p:txBody>
          <a:bodyPr wrap="square" rtlCol="0">
            <a:spAutoFit/>
          </a:bodyPr>
          <a:lstStyle/>
          <a:p>
            <a:r>
              <a:rPr lang="en-US" b="1" i="1" dirty="0">
                <a:solidFill>
                  <a:schemeClr val="tx1"/>
                </a:solidFill>
              </a:rPr>
              <a:t>Adopted from PMI’s PMBOK® Guide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a:grpSpLocks/>
          </p:cNvGrpSpPr>
          <p:nvPr/>
        </p:nvGrpSpPr>
        <p:grpSpPr bwMode="auto">
          <a:xfrm>
            <a:off x="930392" y="2423120"/>
            <a:ext cx="8106104" cy="3886200"/>
            <a:chOff x="182" y="1584"/>
            <a:chExt cx="5290" cy="2448"/>
          </a:xfrm>
        </p:grpSpPr>
        <p:sp>
          <p:nvSpPr>
            <p:cNvPr id="41990" name="Line 4"/>
            <p:cNvSpPr>
              <a:spLocks noChangeShapeType="1"/>
            </p:cNvSpPr>
            <p:nvPr/>
          </p:nvSpPr>
          <p:spPr bwMode="auto">
            <a:xfrm>
              <a:off x="912" y="1680"/>
              <a:ext cx="0" cy="1728"/>
            </a:xfrm>
            <a:prstGeom prst="line">
              <a:avLst/>
            </a:prstGeom>
            <a:noFill/>
            <a:ln w="12700">
              <a:solidFill>
                <a:schemeClr val="tx1"/>
              </a:solidFill>
              <a:round/>
              <a:headEnd/>
              <a:tailEnd/>
            </a:ln>
          </p:spPr>
          <p:txBody>
            <a:bodyPr wrap="none" anchor="ctr"/>
            <a:lstStyle/>
            <a:p>
              <a:endParaRPr lang="en-CA"/>
            </a:p>
          </p:txBody>
        </p:sp>
        <p:sp>
          <p:nvSpPr>
            <p:cNvPr id="41991" name="Line 5"/>
            <p:cNvSpPr>
              <a:spLocks noChangeShapeType="1"/>
            </p:cNvSpPr>
            <p:nvPr/>
          </p:nvSpPr>
          <p:spPr bwMode="auto">
            <a:xfrm>
              <a:off x="864" y="3408"/>
              <a:ext cx="4608" cy="0"/>
            </a:xfrm>
            <a:prstGeom prst="line">
              <a:avLst/>
            </a:prstGeom>
            <a:noFill/>
            <a:ln w="12700">
              <a:solidFill>
                <a:schemeClr val="tx1"/>
              </a:solidFill>
              <a:round/>
              <a:headEnd/>
              <a:tailEnd/>
            </a:ln>
          </p:spPr>
          <p:txBody>
            <a:bodyPr wrap="none" anchor="ctr"/>
            <a:lstStyle/>
            <a:p>
              <a:endParaRPr lang="en-CA"/>
            </a:p>
          </p:txBody>
        </p:sp>
        <p:sp>
          <p:nvSpPr>
            <p:cNvPr id="41992" name="Text Box 6"/>
            <p:cNvSpPr txBox="1">
              <a:spLocks noChangeArrowheads="1"/>
            </p:cNvSpPr>
            <p:nvPr/>
          </p:nvSpPr>
          <p:spPr bwMode="auto">
            <a:xfrm>
              <a:off x="2688" y="3744"/>
              <a:ext cx="588" cy="288"/>
            </a:xfrm>
            <a:prstGeom prst="rect">
              <a:avLst/>
            </a:prstGeom>
            <a:noFill/>
            <a:ln w="12700">
              <a:noFill/>
              <a:miter lim="800000"/>
              <a:headEnd/>
              <a:tailEnd/>
            </a:ln>
          </p:spPr>
          <p:txBody>
            <a:bodyPr wrap="none">
              <a:spAutoFit/>
            </a:bodyPr>
            <a:lstStyle/>
            <a:p>
              <a:pPr algn="l"/>
              <a:r>
                <a:rPr lang="en-US" sz="2400">
                  <a:solidFill>
                    <a:schemeClr val="tx1"/>
                  </a:solidFill>
                  <a:latin typeface="Verdana" pitchFamily="34" charset="0"/>
                </a:rPr>
                <a:t>Time</a:t>
              </a:r>
            </a:p>
          </p:txBody>
        </p:sp>
        <p:sp>
          <p:nvSpPr>
            <p:cNvPr id="41993" name="Line 7"/>
            <p:cNvSpPr>
              <a:spLocks noChangeShapeType="1"/>
            </p:cNvSpPr>
            <p:nvPr/>
          </p:nvSpPr>
          <p:spPr bwMode="auto">
            <a:xfrm flipV="1">
              <a:off x="1728" y="1584"/>
              <a:ext cx="0" cy="1824"/>
            </a:xfrm>
            <a:prstGeom prst="line">
              <a:avLst/>
            </a:prstGeom>
            <a:noFill/>
            <a:ln w="12700" cap="rnd">
              <a:solidFill>
                <a:schemeClr val="tx1"/>
              </a:solidFill>
              <a:prstDash val="sysDot"/>
              <a:round/>
              <a:headEnd/>
              <a:tailEnd/>
            </a:ln>
          </p:spPr>
          <p:txBody>
            <a:bodyPr wrap="none" anchor="ctr"/>
            <a:lstStyle/>
            <a:p>
              <a:endParaRPr lang="en-CA"/>
            </a:p>
          </p:txBody>
        </p:sp>
        <p:sp>
          <p:nvSpPr>
            <p:cNvPr id="41994" name="Line 8"/>
            <p:cNvSpPr>
              <a:spLocks noChangeShapeType="1"/>
            </p:cNvSpPr>
            <p:nvPr/>
          </p:nvSpPr>
          <p:spPr bwMode="auto">
            <a:xfrm flipV="1">
              <a:off x="2880" y="1584"/>
              <a:ext cx="0" cy="1824"/>
            </a:xfrm>
            <a:prstGeom prst="line">
              <a:avLst/>
            </a:prstGeom>
            <a:noFill/>
            <a:ln w="12700" cap="rnd">
              <a:solidFill>
                <a:schemeClr val="tx1"/>
              </a:solidFill>
              <a:prstDash val="sysDot"/>
              <a:round/>
              <a:headEnd/>
              <a:tailEnd/>
            </a:ln>
          </p:spPr>
          <p:txBody>
            <a:bodyPr wrap="none" anchor="ctr"/>
            <a:lstStyle/>
            <a:p>
              <a:endParaRPr lang="en-CA"/>
            </a:p>
          </p:txBody>
        </p:sp>
        <p:sp>
          <p:nvSpPr>
            <p:cNvPr id="41995" name="Line 9"/>
            <p:cNvSpPr>
              <a:spLocks noChangeShapeType="1"/>
            </p:cNvSpPr>
            <p:nvPr/>
          </p:nvSpPr>
          <p:spPr bwMode="auto">
            <a:xfrm flipV="1">
              <a:off x="4032" y="1584"/>
              <a:ext cx="0" cy="1824"/>
            </a:xfrm>
            <a:prstGeom prst="line">
              <a:avLst/>
            </a:prstGeom>
            <a:noFill/>
            <a:ln w="12700" cap="rnd">
              <a:solidFill>
                <a:schemeClr val="tx1"/>
              </a:solidFill>
              <a:prstDash val="sysDot"/>
              <a:round/>
              <a:headEnd/>
              <a:tailEnd/>
            </a:ln>
          </p:spPr>
          <p:txBody>
            <a:bodyPr wrap="none" anchor="ctr"/>
            <a:lstStyle/>
            <a:p>
              <a:endParaRPr lang="en-CA"/>
            </a:p>
          </p:txBody>
        </p:sp>
        <p:sp>
          <p:nvSpPr>
            <p:cNvPr id="41996" name="Line 10"/>
            <p:cNvSpPr>
              <a:spLocks noChangeShapeType="1"/>
            </p:cNvSpPr>
            <p:nvPr/>
          </p:nvSpPr>
          <p:spPr bwMode="auto">
            <a:xfrm flipV="1">
              <a:off x="5088" y="1584"/>
              <a:ext cx="0" cy="1824"/>
            </a:xfrm>
            <a:prstGeom prst="line">
              <a:avLst/>
            </a:prstGeom>
            <a:noFill/>
            <a:ln w="12700" cap="rnd">
              <a:solidFill>
                <a:schemeClr val="tx1"/>
              </a:solidFill>
              <a:prstDash val="sysDot"/>
              <a:round/>
              <a:headEnd/>
              <a:tailEnd/>
            </a:ln>
          </p:spPr>
          <p:txBody>
            <a:bodyPr wrap="none" anchor="ctr"/>
            <a:lstStyle/>
            <a:p>
              <a:endParaRPr lang="en-CA"/>
            </a:p>
          </p:txBody>
        </p:sp>
        <p:sp>
          <p:nvSpPr>
            <p:cNvPr id="41997" name="Text Box 11"/>
            <p:cNvSpPr txBox="1">
              <a:spLocks noChangeArrowheads="1"/>
            </p:cNvSpPr>
            <p:nvPr/>
          </p:nvSpPr>
          <p:spPr bwMode="auto">
            <a:xfrm>
              <a:off x="960" y="3504"/>
              <a:ext cx="767" cy="250"/>
            </a:xfrm>
            <a:prstGeom prst="rect">
              <a:avLst/>
            </a:prstGeom>
            <a:noFill/>
            <a:ln w="12700">
              <a:noFill/>
              <a:miter lim="800000"/>
              <a:headEnd/>
              <a:tailEnd/>
            </a:ln>
          </p:spPr>
          <p:txBody>
            <a:bodyPr wrap="none">
              <a:spAutoFit/>
            </a:bodyPr>
            <a:lstStyle/>
            <a:p>
              <a:pPr algn="l"/>
              <a:r>
                <a:rPr lang="en-US" sz="2000">
                  <a:solidFill>
                    <a:schemeClr val="tx1"/>
                  </a:solidFill>
                  <a:latin typeface="Verdana" pitchFamily="34" charset="0"/>
                </a:rPr>
                <a:t>Concept</a:t>
              </a:r>
              <a:endParaRPr lang="en-US" sz="2400">
                <a:solidFill>
                  <a:schemeClr val="tx1"/>
                </a:solidFill>
                <a:latin typeface="Verdana" pitchFamily="34" charset="0"/>
              </a:endParaRPr>
            </a:p>
          </p:txBody>
        </p:sp>
        <p:sp>
          <p:nvSpPr>
            <p:cNvPr id="41998" name="Text Box 12"/>
            <p:cNvSpPr txBox="1">
              <a:spLocks noChangeArrowheads="1"/>
            </p:cNvSpPr>
            <p:nvPr/>
          </p:nvSpPr>
          <p:spPr bwMode="auto">
            <a:xfrm>
              <a:off x="1872" y="3504"/>
              <a:ext cx="765" cy="250"/>
            </a:xfrm>
            <a:prstGeom prst="rect">
              <a:avLst/>
            </a:prstGeom>
            <a:noFill/>
            <a:ln w="12700">
              <a:noFill/>
              <a:miter lim="800000"/>
              <a:headEnd/>
              <a:tailEnd/>
            </a:ln>
          </p:spPr>
          <p:txBody>
            <a:bodyPr wrap="none">
              <a:spAutoFit/>
            </a:bodyPr>
            <a:lstStyle/>
            <a:p>
              <a:pPr algn="l"/>
              <a:r>
                <a:rPr lang="en-US" sz="2000">
                  <a:solidFill>
                    <a:schemeClr val="tx1"/>
                  </a:solidFill>
                  <a:latin typeface="Verdana" pitchFamily="34" charset="0"/>
                </a:rPr>
                <a:t>Develop</a:t>
              </a:r>
              <a:endParaRPr lang="en-US" sz="2400">
                <a:solidFill>
                  <a:schemeClr val="tx1"/>
                </a:solidFill>
                <a:latin typeface="Verdana" pitchFamily="34" charset="0"/>
              </a:endParaRPr>
            </a:p>
          </p:txBody>
        </p:sp>
        <p:sp>
          <p:nvSpPr>
            <p:cNvPr id="41999" name="Text Box 13"/>
            <p:cNvSpPr txBox="1">
              <a:spLocks noChangeArrowheads="1"/>
            </p:cNvSpPr>
            <p:nvPr/>
          </p:nvSpPr>
          <p:spPr bwMode="auto">
            <a:xfrm>
              <a:off x="4176" y="3504"/>
              <a:ext cx="581" cy="250"/>
            </a:xfrm>
            <a:prstGeom prst="rect">
              <a:avLst/>
            </a:prstGeom>
            <a:noFill/>
            <a:ln w="12700">
              <a:noFill/>
              <a:miter lim="800000"/>
              <a:headEnd/>
              <a:tailEnd/>
            </a:ln>
          </p:spPr>
          <p:txBody>
            <a:bodyPr wrap="none">
              <a:spAutoFit/>
            </a:bodyPr>
            <a:lstStyle/>
            <a:p>
              <a:pPr algn="l"/>
              <a:r>
                <a:rPr lang="en-US" sz="2000">
                  <a:solidFill>
                    <a:schemeClr val="tx1"/>
                  </a:solidFill>
                  <a:latin typeface="Verdana" pitchFamily="34" charset="0"/>
                </a:rPr>
                <a:t>Finish</a:t>
              </a:r>
              <a:endParaRPr lang="en-US" sz="2400">
                <a:solidFill>
                  <a:schemeClr val="tx1"/>
                </a:solidFill>
                <a:latin typeface="Verdana" pitchFamily="34" charset="0"/>
              </a:endParaRPr>
            </a:p>
          </p:txBody>
        </p:sp>
        <p:sp>
          <p:nvSpPr>
            <p:cNvPr id="42000" name="Text Box 14"/>
            <p:cNvSpPr txBox="1">
              <a:spLocks noChangeArrowheads="1"/>
            </p:cNvSpPr>
            <p:nvPr/>
          </p:nvSpPr>
          <p:spPr bwMode="auto">
            <a:xfrm>
              <a:off x="3024" y="3504"/>
              <a:ext cx="749" cy="250"/>
            </a:xfrm>
            <a:prstGeom prst="rect">
              <a:avLst/>
            </a:prstGeom>
            <a:noFill/>
            <a:ln w="12700">
              <a:noFill/>
              <a:miter lim="800000"/>
              <a:headEnd/>
              <a:tailEnd/>
            </a:ln>
          </p:spPr>
          <p:txBody>
            <a:bodyPr wrap="none">
              <a:spAutoFit/>
            </a:bodyPr>
            <a:lstStyle/>
            <a:p>
              <a:pPr algn="l"/>
              <a:r>
                <a:rPr lang="en-US" sz="2000">
                  <a:solidFill>
                    <a:schemeClr val="tx1"/>
                  </a:solidFill>
                  <a:latin typeface="Verdana" pitchFamily="34" charset="0"/>
                </a:rPr>
                <a:t>Execute</a:t>
              </a:r>
              <a:endParaRPr lang="en-US" sz="2400">
                <a:solidFill>
                  <a:schemeClr val="tx1"/>
                </a:solidFill>
                <a:latin typeface="Verdana" pitchFamily="34" charset="0"/>
              </a:endParaRPr>
            </a:p>
          </p:txBody>
        </p:sp>
        <p:sp>
          <p:nvSpPr>
            <p:cNvPr id="42001" name="Line 15"/>
            <p:cNvSpPr>
              <a:spLocks noChangeShapeType="1"/>
            </p:cNvSpPr>
            <p:nvPr/>
          </p:nvSpPr>
          <p:spPr bwMode="auto">
            <a:xfrm>
              <a:off x="3360" y="3888"/>
              <a:ext cx="864" cy="0"/>
            </a:xfrm>
            <a:prstGeom prst="line">
              <a:avLst/>
            </a:prstGeom>
            <a:noFill/>
            <a:ln w="28575">
              <a:solidFill>
                <a:schemeClr val="tx1"/>
              </a:solidFill>
              <a:round/>
              <a:headEnd/>
              <a:tailEnd type="triangle" w="med" len="med"/>
            </a:ln>
          </p:spPr>
          <p:txBody>
            <a:bodyPr wrap="none" anchor="ctr"/>
            <a:lstStyle/>
            <a:p>
              <a:endParaRPr lang="en-CA"/>
            </a:p>
          </p:txBody>
        </p:sp>
        <p:sp>
          <p:nvSpPr>
            <p:cNvPr id="42002" name="Text Box 16"/>
            <p:cNvSpPr txBox="1">
              <a:spLocks noChangeArrowheads="1"/>
            </p:cNvSpPr>
            <p:nvPr/>
          </p:nvSpPr>
          <p:spPr bwMode="auto">
            <a:xfrm>
              <a:off x="230" y="1652"/>
              <a:ext cx="555" cy="288"/>
            </a:xfrm>
            <a:prstGeom prst="rect">
              <a:avLst/>
            </a:prstGeom>
            <a:noFill/>
            <a:ln w="12700">
              <a:noFill/>
              <a:miter lim="800000"/>
              <a:headEnd/>
              <a:tailEnd/>
            </a:ln>
          </p:spPr>
          <p:txBody>
            <a:bodyPr wrap="none">
              <a:spAutoFit/>
            </a:bodyPr>
            <a:lstStyle/>
            <a:p>
              <a:pPr algn="l"/>
              <a:r>
                <a:rPr lang="en-US" sz="2400">
                  <a:solidFill>
                    <a:schemeClr val="tx1"/>
                  </a:solidFill>
                  <a:latin typeface="Verdana" pitchFamily="34" charset="0"/>
                </a:rPr>
                <a:t>High</a:t>
              </a:r>
            </a:p>
          </p:txBody>
        </p:sp>
        <p:sp>
          <p:nvSpPr>
            <p:cNvPr id="42003" name="Text Box 17"/>
            <p:cNvSpPr txBox="1">
              <a:spLocks noChangeArrowheads="1"/>
            </p:cNvSpPr>
            <p:nvPr/>
          </p:nvSpPr>
          <p:spPr bwMode="auto">
            <a:xfrm>
              <a:off x="182" y="2900"/>
              <a:ext cx="497" cy="288"/>
            </a:xfrm>
            <a:prstGeom prst="rect">
              <a:avLst/>
            </a:prstGeom>
            <a:noFill/>
            <a:ln w="12700">
              <a:noFill/>
              <a:miter lim="800000"/>
              <a:headEnd/>
              <a:tailEnd/>
            </a:ln>
          </p:spPr>
          <p:txBody>
            <a:bodyPr wrap="none">
              <a:spAutoFit/>
            </a:bodyPr>
            <a:lstStyle/>
            <a:p>
              <a:pPr algn="l"/>
              <a:r>
                <a:rPr lang="en-US" sz="2400">
                  <a:solidFill>
                    <a:schemeClr val="tx1"/>
                  </a:solidFill>
                  <a:latin typeface="Verdana" pitchFamily="34" charset="0"/>
                </a:rPr>
                <a:t>Low</a:t>
              </a:r>
            </a:p>
          </p:txBody>
        </p:sp>
        <p:sp>
          <p:nvSpPr>
            <p:cNvPr id="42004" name="Arc 18"/>
            <p:cNvSpPr>
              <a:spLocks/>
            </p:cNvSpPr>
            <p:nvPr/>
          </p:nvSpPr>
          <p:spPr bwMode="auto">
            <a:xfrm flipV="1">
              <a:off x="1056" y="1824"/>
              <a:ext cx="3504" cy="1488"/>
            </a:xfrm>
            <a:custGeom>
              <a:avLst/>
              <a:gdLst>
                <a:gd name="T0" fmla="*/ 0 w 21503"/>
                <a:gd name="T1" fmla="*/ 0 h 21600"/>
                <a:gd name="T2" fmla="*/ 0 w 21503"/>
                <a:gd name="T3" fmla="*/ 0 h 21600"/>
                <a:gd name="T4" fmla="*/ 0 w 21503"/>
                <a:gd name="T5" fmla="*/ 0 h 21600"/>
                <a:gd name="T6" fmla="*/ 0 60000 65536"/>
                <a:gd name="T7" fmla="*/ 0 60000 65536"/>
                <a:gd name="T8" fmla="*/ 0 60000 65536"/>
                <a:gd name="T9" fmla="*/ 0 w 21503"/>
                <a:gd name="T10" fmla="*/ 0 h 21600"/>
                <a:gd name="T11" fmla="*/ 21503 w 21503"/>
                <a:gd name="T12" fmla="*/ 21600 h 21600"/>
              </a:gdLst>
              <a:ahLst/>
              <a:cxnLst>
                <a:cxn ang="T6">
                  <a:pos x="T0" y="T1"/>
                </a:cxn>
                <a:cxn ang="T7">
                  <a:pos x="T2" y="T3"/>
                </a:cxn>
                <a:cxn ang="T8">
                  <a:pos x="T4" y="T5"/>
                </a:cxn>
              </a:cxnLst>
              <a:rect l="T9" t="T10" r="T11" b="T12"/>
              <a:pathLst>
                <a:path w="21503" h="21600" fill="none" extrusionOk="0">
                  <a:moveTo>
                    <a:pt x="73" y="0"/>
                  </a:moveTo>
                  <a:cubicBezTo>
                    <a:pt x="11183" y="38"/>
                    <a:pt x="20452" y="8497"/>
                    <a:pt x="21503" y="19557"/>
                  </a:cubicBezTo>
                </a:path>
                <a:path w="21503" h="21600" stroke="0" extrusionOk="0">
                  <a:moveTo>
                    <a:pt x="73" y="0"/>
                  </a:moveTo>
                  <a:cubicBezTo>
                    <a:pt x="11183" y="38"/>
                    <a:pt x="20452" y="8497"/>
                    <a:pt x="21503" y="19557"/>
                  </a:cubicBezTo>
                  <a:lnTo>
                    <a:pt x="0" y="21600"/>
                  </a:lnTo>
                  <a:close/>
                </a:path>
              </a:pathLst>
            </a:custGeom>
            <a:noFill/>
            <a:ln w="38100">
              <a:solidFill>
                <a:schemeClr val="accent2"/>
              </a:solidFill>
              <a:round/>
              <a:headEnd/>
              <a:tailEnd/>
            </a:ln>
          </p:spPr>
          <p:txBody>
            <a:bodyPr wrap="none" anchor="ctr"/>
            <a:lstStyle/>
            <a:p>
              <a:endParaRPr lang="en-CA"/>
            </a:p>
          </p:txBody>
        </p:sp>
        <p:sp>
          <p:nvSpPr>
            <p:cNvPr id="42005" name="Arc 19"/>
            <p:cNvSpPr>
              <a:spLocks/>
            </p:cNvSpPr>
            <p:nvPr/>
          </p:nvSpPr>
          <p:spPr bwMode="auto">
            <a:xfrm>
              <a:off x="1104" y="1778"/>
              <a:ext cx="3408" cy="1678"/>
            </a:xfrm>
            <a:custGeom>
              <a:avLst/>
              <a:gdLst>
                <a:gd name="T0" fmla="*/ 0 w 21434"/>
                <a:gd name="T1" fmla="*/ 0 h 21600"/>
                <a:gd name="T2" fmla="*/ 0 w 21434"/>
                <a:gd name="T3" fmla="*/ 0 h 21600"/>
                <a:gd name="T4" fmla="*/ 0 w 21434"/>
                <a:gd name="T5" fmla="*/ 0 h 21600"/>
                <a:gd name="T6" fmla="*/ 0 60000 65536"/>
                <a:gd name="T7" fmla="*/ 0 60000 65536"/>
                <a:gd name="T8" fmla="*/ 0 60000 65536"/>
                <a:gd name="T9" fmla="*/ 0 w 21434"/>
                <a:gd name="T10" fmla="*/ 0 h 21600"/>
                <a:gd name="T11" fmla="*/ 21434 w 21434"/>
                <a:gd name="T12" fmla="*/ 21600 h 21600"/>
              </a:gdLst>
              <a:ahLst/>
              <a:cxnLst>
                <a:cxn ang="T6">
                  <a:pos x="T0" y="T1"/>
                </a:cxn>
                <a:cxn ang="T7">
                  <a:pos x="T2" y="T3"/>
                </a:cxn>
                <a:cxn ang="T8">
                  <a:pos x="T4" y="T5"/>
                </a:cxn>
              </a:cxnLst>
              <a:rect l="T9" t="T10" r="T11" b="T12"/>
              <a:pathLst>
                <a:path w="21434" h="21600" fill="none" extrusionOk="0">
                  <a:moveTo>
                    <a:pt x="73" y="0"/>
                  </a:moveTo>
                  <a:cubicBezTo>
                    <a:pt x="10941" y="37"/>
                    <a:pt x="20088" y="8142"/>
                    <a:pt x="21433" y="18926"/>
                  </a:cubicBezTo>
                </a:path>
                <a:path w="21434" h="21600" stroke="0" extrusionOk="0">
                  <a:moveTo>
                    <a:pt x="73" y="0"/>
                  </a:moveTo>
                  <a:cubicBezTo>
                    <a:pt x="10941" y="37"/>
                    <a:pt x="20088" y="8142"/>
                    <a:pt x="21433" y="18926"/>
                  </a:cubicBezTo>
                  <a:lnTo>
                    <a:pt x="0" y="21600"/>
                  </a:lnTo>
                  <a:close/>
                </a:path>
              </a:pathLst>
            </a:custGeom>
            <a:noFill/>
            <a:ln w="38100">
              <a:solidFill>
                <a:schemeClr val="accent2"/>
              </a:solidFill>
              <a:round/>
              <a:headEnd/>
              <a:tailEnd/>
            </a:ln>
          </p:spPr>
          <p:txBody>
            <a:bodyPr wrap="none" anchor="ctr"/>
            <a:lstStyle/>
            <a:p>
              <a:endParaRPr lang="en-CA"/>
            </a:p>
          </p:txBody>
        </p:sp>
        <p:sp>
          <p:nvSpPr>
            <p:cNvPr id="42006" name="Text Box 20"/>
            <p:cNvSpPr txBox="1">
              <a:spLocks noChangeArrowheads="1"/>
            </p:cNvSpPr>
            <p:nvPr/>
          </p:nvSpPr>
          <p:spPr bwMode="auto">
            <a:xfrm rot="-532378">
              <a:off x="1395" y="2866"/>
              <a:ext cx="1424" cy="250"/>
            </a:xfrm>
            <a:prstGeom prst="rect">
              <a:avLst/>
            </a:prstGeom>
            <a:noFill/>
            <a:ln w="12700">
              <a:noFill/>
              <a:miter lim="800000"/>
              <a:headEnd/>
              <a:tailEnd/>
            </a:ln>
          </p:spPr>
          <p:txBody>
            <a:bodyPr wrap="none">
              <a:spAutoFit/>
            </a:bodyPr>
            <a:lstStyle/>
            <a:p>
              <a:pPr algn="l"/>
              <a:r>
                <a:rPr lang="en-US" sz="2000">
                  <a:solidFill>
                    <a:schemeClr val="tx1"/>
                  </a:solidFill>
                  <a:latin typeface="Verdana" pitchFamily="34" charset="0"/>
                </a:rPr>
                <a:t>Cost of Changes</a:t>
              </a:r>
            </a:p>
          </p:txBody>
        </p:sp>
        <p:sp>
          <p:nvSpPr>
            <p:cNvPr id="42007" name="Text Box 21"/>
            <p:cNvSpPr txBox="1">
              <a:spLocks noChangeArrowheads="1"/>
            </p:cNvSpPr>
            <p:nvPr/>
          </p:nvSpPr>
          <p:spPr bwMode="auto">
            <a:xfrm rot="559019">
              <a:off x="1536" y="1584"/>
              <a:ext cx="1670" cy="250"/>
            </a:xfrm>
            <a:prstGeom prst="rect">
              <a:avLst/>
            </a:prstGeom>
            <a:noFill/>
            <a:ln w="12700">
              <a:noFill/>
              <a:miter lim="800000"/>
              <a:headEnd/>
              <a:tailEnd/>
            </a:ln>
          </p:spPr>
          <p:txBody>
            <a:bodyPr wrap="none">
              <a:spAutoFit/>
            </a:bodyPr>
            <a:lstStyle/>
            <a:p>
              <a:pPr algn="l"/>
              <a:r>
                <a:rPr lang="en-US" sz="2000">
                  <a:solidFill>
                    <a:schemeClr val="tx1"/>
                  </a:solidFill>
                  <a:latin typeface="Verdana" pitchFamily="34" charset="0"/>
                </a:rPr>
                <a:t>Ability to add value</a:t>
              </a:r>
            </a:p>
          </p:txBody>
        </p:sp>
      </p:grpSp>
      <p:sp>
        <p:nvSpPr>
          <p:cNvPr id="41988" name="Rectangle 24"/>
          <p:cNvSpPr>
            <a:spLocks noGrp="1" noChangeArrowheads="1"/>
          </p:cNvSpPr>
          <p:nvPr>
            <p:ph type="title"/>
          </p:nvPr>
        </p:nvSpPr>
        <p:spPr>
          <a:xfrm>
            <a:off x="628650" y="365127"/>
            <a:ext cx="7886700" cy="870544"/>
          </a:xfrm>
        </p:spPr>
        <p:txBody>
          <a:bodyPr/>
          <a:lstStyle/>
          <a:p>
            <a:pPr algn="ctr"/>
            <a:r>
              <a:rPr lang="en-US" b="1" dirty="0">
                <a:effectLst>
                  <a:outerShdw blurRad="38100" dist="38100" dir="2700000" algn="tl">
                    <a:srgbClr val="000000">
                      <a:alpha val="43137"/>
                    </a:srgbClr>
                  </a:outerShdw>
                </a:effectLst>
              </a:rPr>
              <a:t>Project Life Cycle</a:t>
            </a:r>
          </a:p>
        </p:txBody>
      </p:sp>
      <p:sp>
        <p:nvSpPr>
          <p:cNvPr id="41989" name="Rectangle 25"/>
          <p:cNvSpPr>
            <a:spLocks noGrp="1" noChangeArrowheads="1"/>
          </p:cNvSpPr>
          <p:nvPr>
            <p:ph idx="1"/>
          </p:nvPr>
        </p:nvSpPr>
        <p:spPr>
          <a:xfrm>
            <a:off x="1435608" y="1508720"/>
            <a:ext cx="7498080" cy="4800600"/>
          </a:xfrm>
        </p:spPr>
        <p:txBody>
          <a:bodyPr/>
          <a:lstStyle/>
          <a:p>
            <a:pPr>
              <a:buFont typeface="Wingdings" pitchFamily="2" charset="2"/>
              <a:buNone/>
            </a:pPr>
            <a:r>
              <a:rPr lang="en-US" dirty="0"/>
              <a:t>Characteristics of a project life cycle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050"/>
          <p:cNvSpPr>
            <a:spLocks noGrp="1" noChangeArrowheads="1"/>
          </p:cNvSpPr>
          <p:nvPr>
            <p:ph type="title"/>
          </p:nvPr>
        </p:nvSpPr>
        <p:spPr>
          <a:xfrm>
            <a:off x="1080120" y="-27384"/>
            <a:ext cx="8316416" cy="1143000"/>
          </a:xfrm>
        </p:spPr>
        <p:txBody>
          <a:bodyPr>
            <a:normAutofit/>
          </a:bodyPr>
          <a:lstStyle/>
          <a:p>
            <a:pPr algn="ctr"/>
            <a:r>
              <a:rPr lang="en-US" sz="3600" b="1" dirty="0"/>
              <a:t>Project Management Knowledge Areas</a:t>
            </a:r>
            <a:br>
              <a:rPr lang="en-US" b="1" dirty="0"/>
            </a:br>
            <a:r>
              <a:rPr lang="en-US" sz="2400" b="1" i="1" dirty="0"/>
              <a:t>see PMBOK® 6</a:t>
            </a:r>
            <a:r>
              <a:rPr lang="en-US" sz="2400" b="1" i="1" baseline="30000" dirty="0"/>
              <a:t>th</a:t>
            </a:r>
            <a:r>
              <a:rPr lang="en-US" sz="2400" b="1" i="1" dirty="0"/>
              <a:t> Edition Table 1-4 </a:t>
            </a:r>
            <a:endParaRPr lang="en-US" b="1" dirty="0"/>
          </a:p>
        </p:txBody>
      </p:sp>
      <p:sp>
        <p:nvSpPr>
          <p:cNvPr id="31747" name="Rectangle 2051"/>
          <p:cNvSpPr>
            <a:spLocks noGrp="1" noChangeArrowheads="1"/>
          </p:cNvSpPr>
          <p:nvPr>
            <p:ph idx="1"/>
          </p:nvPr>
        </p:nvSpPr>
        <p:spPr>
          <a:xfrm>
            <a:off x="107504" y="1412776"/>
            <a:ext cx="8928992" cy="5598368"/>
          </a:xfrm>
        </p:spPr>
        <p:txBody>
          <a:bodyPr>
            <a:normAutofit/>
          </a:bodyPr>
          <a:lstStyle/>
          <a:p>
            <a:pPr marL="228600" indent="-228600">
              <a:lnSpc>
                <a:spcPct val="100000"/>
              </a:lnSpc>
              <a:spcAft>
                <a:spcPct val="30000"/>
              </a:spcAft>
              <a:buFont typeface="Wingdings" pitchFamily="2" charset="2"/>
              <a:buNone/>
              <a:tabLst>
                <a:tab pos="446088" algn="l"/>
                <a:tab pos="2960688" algn="l"/>
              </a:tabLst>
            </a:pPr>
            <a:r>
              <a:rPr lang="en-US" sz="2400" dirty="0">
                <a:solidFill>
                  <a:schemeClr val="tx2"/>
                </a:solidFill>
              </a:rPr>
              <a:t>	</a:t>
            </a:r>
            <a:r>
              <a:rPr lang="en-US" sz="2400" dirty="0">
                <a:solidFill>
                  <a:schemeClr val="accent2">
                    <a:lumMod val="50000"/>
                  </a:schemeClr>
                </a:solidFill>
              </a:rPr>
              <a:t> 	</a:t>
            </a:r>
            <a:r>
              <a:rPr lang="en-US" sz="2000" b="1" i="1" dirty="0">
                <a:solidFill>
                  <a:srgbClr val="5C2100"/>
                </a:solidFill>
              </a:rPr>
              <a:t>Integration	</a:t>
            </a:r>
            <a:r>
              <a:rPr lang="en-US" sz="2000" dirty="0"/>
              <a:t>Putting it all together</a:t>
            </a:r>
            <a:endParaRPr lang="en-US" sz="2400" dirty="0">
              <a:solidFill>
                <a:schemeClr val="accent2">
                  <a:lumMod val="50000"/>
                </a:schemeClr>
              </a:solidFill>
            </a:endParaRPr>
          </a:p>
          <a:p>
            <a:pPr marL="228600" indent="-228600">
              <a:lnSpc>
                <a:spcPct val="100000"/>
              </a:lnSpc>
              <a:spcAft>
                <a:spcPct val="30000"/>
              </a:spcAft>
              <a:buFont typeface="Wingdings" pitchFamily="2" charset="2"/>
              <a:buNone/>
              <a:tabLst>
                <a:tab pos="446088" algn="l"/>
                <a:tab pos="2960688" algn="l"/>
              </a:tabLst>
            </a:pPr>
            <a:r>
              <a:rPr lang="en-US" sz="2400" b="1" i="1" dirty="0">
                <a:solidFill>
                  <a:schemeClr val="accent2">
                    <a:lumMod val="50000"/>
                  </a:schemeClr>
                </a:solidFill>
              </a:rPr>
              <a:t>	 	</a:t>
            </a:r>
            <a:r>
              <a:rPr lang="en-US" sz="2000" b="1" i="1" dirty="0">
                <a:solidFill>
                  <a:srgbClr val="5C2100"/>
                </a:solidFill>
              </a:rPr>
              <a:t>Scope:</a:t>
            </a:r>
            <a:r>
              <a:rPr lang="en-US" sz="2000" dirty="0">
                <a:solidFill>
                  <a:srgbClr val="5C2100"/>
                </a:solidFill>
              </a:rPr>
              <a:t>	</a:t>
            </a:r>
            <a:r>
              <a:rPr lang="en-US" sz="2000" dirty="0"/>
              <a:t>What needs to be done</a:t>
            </a:r>
          </a:p>
          <a:p>
            <a:pPr marL="3679825" lvl="1" indent="-3222625">
              <a:lnSpc>
                <a:spcPct val="100000"/>
              </a:lnSpc>
              <a:spcAft>
                <a:spcPct val="30000"/>
              </a:spcAft>
              <a:buFont typeface="Wingdings" pitchFamily="2" charset="2"/>
              <a:buNone/>
              <a:tabLst>
                <a:tab pos="446088" algn="l"/>
                <a:tab pos="2960688" algn="l"/>
              </a:tabLst>
            </a:pPr>
            <a:r>
              <a:rPr lang="en-US" sz="2000" b="1" i="1" dirty="0">
                <a:solidFill>
                  <a:srgbClr val="5C2100"/>
                </a:solidFill>
              </a:rPr>
              <a:t>Quality:</a:t>
            </a:r>
            <a:r>
              <a:rPr lang="en-US" sz="2000" dirty="0"/>
              <a:t>	To what standards</a:t>
            </a:r>
          </a:p>
          <a:p>
            <a:pPr marL="2971800" lvl="1" indent="-2514600">
              <a:lnSpc>
                <a:spcPct val="100000"/>
              </a:lnSpc>
              <a:spcAft>
                <a:spcPct val="30000"/>
              </a:spcAft>
              <a:buFont typeface="Wingdings" pitchFamily="2" charset="2"/>
              <a:buNone/>
              <a:tabLst>
                <a:tab pos="446088" algn="l"/>
                <a:tab pos="2960688" algn="l"/>
              </a:tabLst>
            </a:pPr>
            <a:r>
              <a:rPr lang="en-US" sz="2000" b="1" i="1" dirty="0">
                <a:solidFill>
                  <a:srgbClr val="5C2100"/>
                </a:solidFill>
              </a:rPr>
              <a:t>Time:</a:t>
            </a:r>
            <a:r>
              <a:rPr lang="en-US" sz="2000" dirty="0"/>
              <a:t>	Required effort/duration &amp; sequential order  of tasks</a:t>
            </a:r>
          </a:p>
          <a:p>
            <a:pPr marL="2971800" lvl="1" indent="-2514600">
              <a:lnSpc>
                <a:spcPct val="100000"/>
              </a:lnSpc>
              <a:spcAft>
                <a:spcPct val="30000"/>
              </a:spcAft>
              <a:buFont typeface="Wingdings" pitchFamily="2" charset="2"/>
              <a:buNone/>
              <a:tabLst>
                <a:tab pos="446088" algn="l"/>
                <a:tab pos="2960688" algn="l"/>
              </a:tabLst>
            </a:pPr>
            <a:r>
              <a:rPr lang="en-US" sz="2000" b="1" i="1" dirty="0">
                <a:solidFill>
                  <a:srgbClr val="5C2100"/>
                </a:solidFill>
              </a:rPr>
              <a:t>Cost:</a:t>
            </a:r>
            <a:r>
              <a:rPr lang="en-US" sz="2000" dirty="0">
                <a:solidFill>
                  <a:schemeClr val="accent1"/>
                </a:solidFill>
              </a:rPr>
              <a:t>	</a:t>
            </a:r>
            <a:r>
              <a:rPr lang="en-US" sz="2000" dirty="0"/>
              <a:t>How much the tasks/project will cost</a:t>
            </a:r>
          </a:p>
          <a:p>
            <a:pPr marL="2971800" lvl="1" indent="-2514600">
              <a:lnSpc>
                <a:spcPct val="100000"/>
              </a:lnSpc>
              <a:spcAft>
                <a:spcPct val="30000"/>
              </a:spcAft>
              <a:buFont typeface="Wingdings" pitchFamily="2" charset="2"/>
              <a:buNone/>
              <a:tabLst>
                <a:tab pos="446088" algn="l"/>
                <a:tab pos="2960688" algn="l"/>
              </a:tabLst>
            </a:pPr>
            <a:r>
              <a:rPr lang="en-US" sz="2000" b="1" i="1" dirty="0">
                <a:solidFill>
                  <a:srgbClr val="5C2100"/>
                </a:solidFill>
              </a:rPr>
              <a:t>Risk:</a:t>
            </a:r>
            <a:r>
              <a:rPr lang="en-US" sz="2000" dirty="0"/>
              <a:t>	What is the degree of uncertainty</a:t>
            </a:r>
          </a:p>
          <a:p>
            <a:pPr marL="2971800" lvl="1" indent="-2514600">
              <a:lnSpc>
                <a:spcPct val="100000"/>
              </a:lnSpc>
              <a:spcAft>
                <a:spcPct val="30000"/>
              </a:spcAft>
              <a:buFont typeface="Wingdings" pitchFamily="2" charset="2"/>
              <a:buNone/>
              <a:tabLst>
                <a:tab pos="446088" algn="l"/>
                <a:tab pos="2960688" algn="l"/>
              </a:tabLst>
            </a:pPr>
            <a:r>
              <a:rPr lang="en-US" sz="2000" b="1" i="1" dirty="0">
                <a:solidFill>
                  <a:srgbClr val="5C2100"/>
                </a:solidFill>
              </a:rPr>
              <a:t>Resources:</a:t>
            </a:r>
            <a:r>
              <a:rPr lang="en-US" sz="2000" dirty="0"/>
              <a:t>	What human and non-human resources are needed</a:t>
            </a:r>
          </a:p>
          <a:p>
            <a:pPr marL="2971800" lvl="1" indent="-2514600">
              <a:lnSpc>
                <a:spcPct val="100000"/>
              </a:lnSpc>
              <a:spcAft>
                <a:spcPct val="30000"/>
              </a:spcAft>
              <a:buFont typeface="Wingdings" pitchFamily="2" charset="2"/>
              <a:buNone/>
              <a:tabLst>
                <a:tab pos="446088" algn="l"/>
                <a:tab pos="2960688" algn="l"/>
              </a:tabLst>
            </a:pPr>
            <a:r>
              <a:rPr lang="en-US" sz="2000" b="1" i="1" dirty="0">
                <a:solidFill>
                  <a:srgbClr val="5C2100"/>
                </a:solidFill>
              </a:rPr>
              <a:t>Procurement:</a:t>
            </a:r>
            <a:r>
              <a:rPr lang="en-US" sz="2000" dirty="0"/>
              <a:t>	What goods or services are required</a:t>
            </a:r>
          </a:p>
          <a:p>
            <a:pPr marL="2971800" lvl="1" indent="-2514600">
              <a:lnSpc>
                <a:spcPct val="100000"/>
              </a:lnSpc>
              <a:spcAft>
                <a:spcPct val="30000"/>
              </a:spcAft>
              <a:buFont typeface="Wingdings" pitchFamily="2" charset="2"/>
              <a:buNone/>
              <a:tabLst>
                <a:tab pos="446088" algn="l"/>
                <a:tab pos="2960688" algn="l"/>
              </a:tabLst>
            </a:pPr>
            <a:r>
              <a:rPr lang="en-US" sz="2000" b="1" i="1" dirty="0">
                <a:solidFill>
                  <a:srgbClr val="5C2100"/>
                </a:solidFill>
              </a:rPr>
              <a:t>Communications:</a:t>
            </a:r>
            <a:r>
              <a:rPr lang="en-US" sz="2000" dirty="0">
                <a:solidFill>
                  <a:schemeClr val="accent1"/>
                </a:solidFill>
              </a:rPr>
              <a:t>	</a:t>
            </a:r>
            <a:r>
              <a:rPr lang="en-US" sz="2000" dirty="0"/>
              <a:t>How do all these people communicate.</a:t>
            </a:r>
          </a:p>
          <a:p>
            <a:pPr marL="2971800" lvl="1" indent="-2514600">
              <a:lnSpc>
                <a:spcPct val="100000"/>
              </a:lnSpc>
              <a:spcAft>
                <a:spcPct val="30000"/>
              </a:spcAft>
              <a:buFont typeface="Wingdings" pitchFamily="2" charset="2"/>
              <a:buNone/>
              <a:tabLst>
                <a:tab pos="446088" algn="l"/>
                <a:tab pos="2960688" algn="l"/>
              </a:tabLst>
            </a:pPr>
            <a:r>
              <a:rPr lang="en-US" sz="2000" b="1" i="1" dirty="0">
                <a:solidFill>
                  <a:srgbClr val="5C2100"/>
                </a:solidFill>
              </a:rPr>
              <a:t>Stakeholders	</a:t>
            </a:r>
            <a:r>
              <a:rPr lang="en-US" sz="2000" dirty="0"/>
              <a:t>Who impacts or is impacted by the project</a:t>
            </a:r>
          </a:p>
          <a:p>
            <a:pPr marL="2971800" lvl="1" indent="-2514600">
              <a:spcAft>
                <a:spcPct val="30000"/>
              </a:spcAft>
              <a:buFont typeface="Wingdings" pitchFamily="2" charset="2"/>
              <a:buNone/>
            </a:pPr>
            <a:r>
              <a:rPr lang="en-US" sz="2000" dirty="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52399"/>
            <a:ext cx="7886700" cy="709961"/>
          </a:xfrm>
        </p:spPr>
        <p:txBody>
          <a:bodyPr/>
          <a:lstStyle/>
          <a:p>
            <a:pPr algn="ctr"/>
            <a:r>
              <a:rPr lang="en-CA" b="1" dirty="0"/>
              <a:t>Project Management Data &amp; Information</a:t>
            </a:r>
          </a:p>
        </p:txBody>
      </p:sp>
      <p:graphicFrame>
        <p:nvGraphicFramePr>
          <p:cNvPr id="3" name="Object 2"/>
          <p:cNvGraphicFramePr>
            <a:graphicFrameLocks noChangeAspect="1"/>
          </p:cNvGraphicFramePr>
          <p:nvPr>
            <p:extLst>
              <p:ext uri="{D42A27DB-BD31-4B8C-83A1-F6EECF244321}">
                <p14:modId xmlns:p14="http://schemas.microsoft.com/office/powerpoint/2010/main" val="3339593005"/>
              </p:ext>
            </p:extLst>
          </p:nvPr>
        </p:nvGraphicFramePr>
        <p:xfrm>
          <a:off x="323528" y="1093556"/>
          <a:ext cx="8496944" cy="5559249"/>
        </p:xfrm>
        <a:graphic>
          <a:graphicData uri="http://schemas.openxmlformats.org/presentationml/2006/ole">
            <mc:AlternateContent xmlns:mc="http://schemas.openxmlformats.org/markup-compatibility/2006">
              <mc:Choice xmlns:v="urn:schemas-microsoft-com:vml" Requires="v">
                <p:oleObj spid="_x0000_s23716" name="Visio" r:id="rId4" imgW="8627372" imgH="6695540" progId="Visio.Drawing.15">
                  <p:embed/>
                </p:oleObj>
              </mc:Choice>
              <mc:Fallback>
                <p:oleObj name="Visio" r:id="rId4" imgW="8627372" imgH="6695540" progId="Visio.Drawing.15">
                  <p:embed/>
                  <p:pic>
                    <p:nvPicPr>
                      <p:cNvPr id="0" name=""/>
                      <p:cNvPicPr/>
                      <p:nvPr/>
                    </p:nvPicPr>
                    <p:blipFill>
                      <a:blip r:embed="rId5"/>
                      <a:stretch>
                        <a:fillRect/>
                      </a:stretch>
                    </p:blipFill>
                    <p:spPr>
                      <a:xfrm>
                        <a:off x="323528" y="1093556"/>
                        <a:ext cx="8496944" cy="5559249"/>
                      </a:xfrm>
                      <a:prstGeom prst="rect">
                        <a:avLst/>
                      </a:prstGeom>
                    </p:spPr>
                  </p:pic>
                </p:oleObj>
              </mc:Fallback>
            </mc:AlternateContent>
          </a:graphicData>
        </a:graphic>
      </p:graphicFrame>
    </p:spTree>
    <p:extLst>
      <p:ext uri="{BB962C8B-B14F-4D97-AF65-F5344CB8AC3E}">
        <p14:creationId xmlns:p14="http://schemas.microsoft.com/office/powerpoint/2010/main" val="2880539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5"/>
          <p:cNvSpPr>
            <a:spLocks noGrp="1" noChangeArrowheads="1"/>
          </p:cNvSpPr>
          <p:nvPr>
            <p:ph type="title"/>
          </p:nvPr>
        </p:nvSpPr>
        <p:spPr>
          <a:xfrm>
            <a:off x="1043608" y="44624"/>
            <a:ext cx="7498080" cy="1143000"/>
          </a:xfrm>
        </p:spPr>
        <p:txBody>
          <a:bodyPr/>
          <a:lstStyle/>
          <a:p>
            <a:r>
              <a:rPr lang="en-US" dirty="0"/>
              <a:t>Overview</a:t>
            </a:r>
          </a:p>
        </p:txBody>
      </p:sp>
      <p:sp>
        <p:nvSpPr>
          <p:cNvPr id="15366" name="Rectangle 6"/>
          <p:cNvSpPr>
            <a:spLocks noGrp="1" noChangeArrowheads="1"/>
          </p:cNvSpPr>
          <p:nvPr>
            <p:ph idx="1"/>
          </p:nvPr>
        </p:nvSpPr>
        <p:spPr>
          <a:xfrm>
            <a:off x="1435608" y="980728"/>
            <a:ext cx="7498080" cy="4536504"/>
          </a:xfrm>
        </p:spPr>
        <p:txBody>
          <a:bodyPr>
            <a:noAutofit/>
          </a:bodyPr>
          <a:lstStyle/>
          <a:p>
            <a:pPr>
              <a:spcAft>
                <a:spcPct val="50000"/>
              </a:spcAft>
            </a:pPr>
            <a:r>
              <a:rPr lang="en-US" sz="2700" dirty="0"/>
              <a:t>Project Management Institute (PMI)®</a:t>
            </a:r>
          </a:p>
          <a:p>
            <a:pPr>
              <a:spcAft>
                <a:spcPct val="0"/>
              </a:spcAft>
            </a:pPr>
            <a:r>
              <a:rPr lang="en-US" sz="2700" dirty="0"/>
              <a:t>Project Management Body of Knowledge (</a:t>
            </a:r>
            <a:r>
              <a:rPr lang="en-US" sz="2700" i="1" dirty="0">
                <a:latin typeface="Calibri"/>
                <a:ea typeface="Calibri"/>
                <a:cs typeface="Times New Roman"/>
              </a:rPr>
              <a:t>PMBOK)</a:t>
            </a:r>
          </a:p>
          <a:p>
            <a:pPr marL="0" indent="0">
              <a:spcAft>
                <a:spcPct val="0"/>
              </a:spcAft>
              <a:buNone/>
            </a:pPr>
            <a:endParaRPr lang="en-US" sz="2700" dirty="0"/>
          </a:p>
          <a:p>
            <a:pPr>
              <a:spcAft>
                <a:spcPct val="0"/>
              </a:spcAft>
            </a:pPr>
            <a:r>
              <a:rPr lang="en-US" sz="2700" dirty="0"/>
              <a:t>PMI describes PMBOK as an inclusive term that describes the knowledge within the profession of project management that includes: </a:t>
            </a:r>
          </a:p>
          <a:p>
            <a:pPr lvl="1"/>
            <a:r>
              <a:rPr lang="en-US" sz="2700" dirty="0"/>
              <a:t>proven, traditional practices that are widely applied </a:t>
            </a:r>
          </a:p>
          <a:p>
            <a:pPr lvl="1"/>
            <a:r>
              <a:rPr lang="en-US" sz="2700" dirty="0"/>
              <a:t>innovative practices that are emerging in the profession.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36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36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88640"/>
            <a:ext cx="7886700" cy="1325563"/>
          </a:xfrm>
        </p:spPr>
        <p:txBody>
          <a:bodyPr>
            <a:normAutofit/>
          </a:bodyPr>
          <a:lstStyle/>
          <a:p>
            <a:r>
              <a:rPr lang="en-CA" sz="3600" b="1" dirty="0"/>
              <a:t>Project Management Business Documents</a:t>
            </a:r>
          </a:p>
        </p:txBody>
      </p:sp>
      <p:graphicFrame>
        <p:nvGraphicFramePr>
          <p:cNvPr id="3" name="Diagram 2"/>
          <p:cNvGraphicFramePr/>
          <p:nvPr>
            <p:extLst>
              <p:ext uri="{D42A27DB-BD31-4B8C-83A1-F6EECF244321}">
                <p14:modId xmlns:p14="http://schemas.microsoft.com/office/powerpoint/2010/main" val="1299406589"/>
              </p:ext>
            </p:extLst>
          </p:nvPr>
        </p:nvGraphicFramePr>
        <p:xfrm>
          <a:off x="395536" y="1412078"/>
          <a:ext cx="8496944" cy="5185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5902222" y="6187279"/>
            <a:ext cx="3024336" cy="369332"/>
          </a:xfrm>
          <a:prstGeom prst="rect">
            <a:avLst/>
          </a:prstGeom>
          <a:noFill/>
        </p:spPr>
        <p:txBody>
          <a:bodyPr wrap="square" rtlCol="0">
            <a:spAutoFit/>
          </a:bodyPr>
          <a:lstStyle/>
          <a:p>
            <a:r>
              <a:rPr lang="en-CA" b="1" i="1" dirty="0"/>
              <a:t>PMBOK® 6</a:t>
            </a:r>
            <a:r>
              <a:rPr lang="en-CA" b="1" i="1" baseline="30000" dirty="0"/>
              <a:t>th</a:t>
            </a:r>
            <a:r>
              <a:rPr lang="en-CA" b="1" i="1" dirty="0"/>
              <a:t> Edition, Table 1-5</a:t>
            </a:r>
          </a:p>
        </p:txBody>
      </p:sp>
    </p:spTree>
    <p:extLst>
      <p:ext uri="{BB962C8B-B14F-4D97-AF65-F5344CB8AC3E}">
        <p14:creationId xmlns:p14="http://schemas.microsoft.com/office/powerpoint/2010/main" val="25617767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6632"/>
            <a:ext cx="7886700" cy="1325563"/>
          </a:xfrm>
        </p:spPr>
        <p:txBody>
          <a:bodyPr/>
          <a:lstStyle/>
          <a:p>
            <a:pPr algn="ctr"/>
            <a:r>
              <a:rPr lang="en-CA" b="1" dirty="0"/>
              <a:t>Interrelationship of Needs Assessment and </a:t>
            </a:r>
            <a:br>
              <a:rPr lang="en-CA" b="1" dirty="0"/>
            </a:br>
            <a:r>
              <a:rPr lang="en-CA" b="1" dirty="0"/>
              <a:t>Critical Business/Project Documents</a:t>
            </a:r>
          </a:p>
        </p:txBody>
      </p:sp>
      <p:graphicFrame>
        <p:nvGraphicFramePr>
          <p:cNvPr id="3" name="Object 2"/>
          <p:cNvGraphicFramePr>
            <a:graphicFrameLocks noChangeAspect="1"/>
          </p:cNvGraphicFramePr>
          <p:nvPr>
            <p:extLst>
              <p:ext uri="{D42A27DB-BD31-4B8C-83A1-F6EECF244321}">
                <p14:modId xmlns:p14="http://schemas.microsoft.com/office/powerpoint/2010/main" val="3395435336"/>
              </p:ext>
            </p:extLst>
          </p:nvPr>
        </p:nvGraphicFramePr>
        <p:xfrm>
          <a:off x="412102" y="1340768"/>
          <a:ext cx="8496943" cy="5128552"/>
        </p:xfrm>
        <a:graphic>
          <a:graphicData uri="http://schemas.openxmlformats.org/presentationml/2006/ole">
            <mc:AlternateContent xmlns:mc="http://schemas.openxmlformats.org/markup-compatibility/2006">
              <mc:Choice xmlns:v="urn:schemas-microsoft-com:vml" Requires="v">
                <p:oleObj spid="_x0000_s24734" name="Bitmap Image" r:id="rId3" imgW="5387400" imgH="4434840" progId="Paint.Picture">
                  <p:embed/>
                </p:oleObj>
              </mc:Choice>
              <mc:Fallback>
                <p:oleObj name="Bitmap Image" r:id="rId3" imgW="5387400" imgH="4434840" progId="Paint.Picture">
                  <p:embed/>
                  <p:pic>
                    <p:nvPicPr>
                      <p:cNvPr id="0" name=""/>
                      <p:cNvPicPr/>
                      <p:nvPr/>
                    </p:nvPicPr>
                    <p:blipFill>
                      <a:blip r:embed="rId4"/>
                      <a:stretch>
                        <a:fillRect/>
                      </a:stretch>
                    </p:blipFill>
                    <p:spPr>
                      <a:xfrm>
                        <a:off x="412102" y="1340768"/>
                        <a:ext cx="8496943" cy="5128552"/>
                      </a:xfrm>
                      <a:prstGeom prst="rect">
                        <a:avLst/>
                      </a:prstGeom>
                    </p:spPr>
                  </p:pic>
                </p:oleObj>
              </mc:Fallback>
            </mc:AlternateContent>
          </a:graphicData>
        </a:graphic>
      </p:graphicFrame>
      <p:sp>
        <p:nvSpPr>
          <p:cNvPr id="4" name="TextBox 3"/>
          <p:cNvSpPr txBox="1"/>
          <p:nvPr/>
        </p:nvSpPr>
        <p:spPr>
          <a:xfrm>
            <a:off x="6119664" y="6469320"/>
            <a:ext cx="3024336" cy="369332"/>
          </a:xfrm>
          <a:prstGeom prst="rect">
            <a:avLst/>
          </a:prstGeom>
          <a:noFill/>
        </p:spPr>
        <p:txBody>
          <a:bodyPr wrap="square" rtlCol="0">
            <a:spAutoFit/>
          </a:bodyPr>
          <a:lstStyle/>
          <a:p>
            <a:r>
              <a:rPr lang="en-CA" b="1" i="1" dirty="0"/>
              <a:t>PMBOK® 6</a:t>
            </a:r>
            <a:r>
              <a:rPr lang="en-CA" b="1" i="1" baseline="30000" dirty="0"/>
              <a:t>th</a:t>
            </a:r>
            <a:r>
              <a:rPr lang="en-CA" b="1" i="1" dirty="0"/>
              <a:t> Edition, Fig 1-8</a:t>
            </a:r>
          </a:p>
        </p:txBody>
      </p:sp>
    </p:spTree>
    <p:extLst>
      <p:ext uri="{BB962C8B-B14F-4D97-AF65-F5344CB8AC3E}">
        <p14:creationId xmlns:p14="http://schemas.microsoft.com/office/powerpoint/2010/main" val="41328726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4279074769"/>
              </p:ext>
            </p:extLst>
          </p:nvPr>
        </p:nvGraphicFramePr>
        <p:xfrm>
          <a:off x="323528" y="260648"/>
          <a:ext cx="8640960" cy="6192687"/>
        </p:xfrm>
        <a:graphic>
          <a:graphicData uri="http://schemas.openxmlformats.org/presentationml/2006/ole">
            <mc:AlternateContent xmlns:mc="http://schemas.openxmlformats.org/markup-compatibility/2006">
              <mc:Choice xmlns:v="urn:schemas-microsoft-com:vml" Requires="v">
                <p:oleObj spid="_x0000_s25753" name="Visio" r:id="rId3" imgW="10556031" imgH="4933157" progId="Visio.Drawing.15">
                  <p:embed/>
                </p:oleObj>
              </mc:Choice>
              <mc:Fallback>
                <p:oleObj name="Visio" r:id="rId3" imgW="10556031" imgH="4933157" progId="Visio.Drawing.15">
                  <p:embed/>
                  <p:pic>
                    <p:nvPicPr>
                      <p:cNvPr id="0" name=""/>
                      <p:cNvPicPr/>
                      <p:nvPr/>
                    </p:nvPicPr>
                    <p:blipFill>
                      <a:blip r:embed="rId4"/>
                      <a:stretch>
                        <a:fillRect/>
                      </a:stretch>
                    </p:blipFill>
                    <p:spPr>
                      <a:xfrm>
                        <a:off x="323528" y="260648"/>
                        <a:ext cx="8640960" cy="6192687"/>
                      </a:xfrm>
                      <a:prstGeom prst="rect">
                        <a:avLst/>
                      </a:prstGeom>
                    </p:spPr>
                  </p:pic>
                </p:oleObj>
              </mc:Fallback>
            </mc:AlternateContent>
          </a:graphicData>
        </a:graphic>
      </p:graphicFrame>
    </p:spTree>
    <p:extLst>
      <p:ext uri="{BB962C8B-B14F-4D97-AF65-F5344CB8AC3E}">
        <p14:creationId xmlns:p14="http://schemas.microsoft.com/office/powerpoint/2010/main" val="11068325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1565260729"/>
              </p:ext>
            </p:extLst>
          </p:nvPr>
        </p:nvGraphicFramePr>
        <p:xfrm>
          <a:off x="266330" y="476672"/>
          <a:ext cx="8626150" cy="6048672"/>
        </p:xfrm>
        <a:graphic>
          <a:graphicData uri="http://schemas.openxmlformats.org/presentationml/2006/ole">
            <mc:AlternateContent xmlns:mc="http://schemas.openxmlformats.org/markup-compatibility/2006">
              <mc:Choice xmlns:v="urn:schemas-microsoft-com:vml" Requires="v">
                <p:oleObj spid="_x0000_s26776" name="Visio" r:id="rId3" imgW="9784697" imgH="6711109" progId="Visio.Drawing.15">
                  <p:embed/>
                </p:oleObj>
              </mc:Choice>
              <mc:Fallback>
                <p:oleObj name="Visio" r:id="rId3" imgW="9784697" imgH="6711109" progId="Visio.Drawing.15">
                  <p:embed/>
                  <p:pic>
                    <p:nvPicPr>
                      <p:cNvPr id="0" name=""/>
                      <p:cNvPicPr/>
                      <p:nvPr/>
                    </p:nvPicPr>
                    <p:blipFill>
                      <a:blip r:embed="rId4"/>
                      <a:stretch>
                        <a:fillRect/>
                      </a:stretch>
                    </p:blipFill>
                    <p:spPr>
                      <a:xfrm>
                        <a:off x="266330" y="476672"/>
                        <a:ext cx="8626150" cy="6048672"/>
                      </a:xfrm>
                      <a:prstGeom prst="rect">
                        <a:avLst/>
                      </a:prstGeom>
                    </p:spPr>
                  </p:pic>
                </p:oleObj>
              </mc:Fallback>
            </mc:AlternateContent>
          </a:graphicData>
        </a:graphic>
      </p:graphicFrame>
    </p:spTree>
    <p:extLst>
      <p:ext uri="{BB962C8B-B14F-4D97-AF65-F5344CB8AC3E}">
        <p14:creationId xmlns:p14="http://schemas.microsoft.com/office/powerpoint/2010/main" val="36868683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980778187"/>
              </p:ext>
            </p:extLst>
          </p:nvPr>
        </p:nvGraphicFramePr>
        <p:xfrm>
          <a:off x="107504" y="326368"/>
          <a:ext cx="8514590" cy="6192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2983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626876748"/>
              </p:ext>
            </p:extLst>
          </p:nvPr>
        </p:nvGraphicFramePr>
        <p:xfrm>
          <a:off x="683568" y="404664"/>
          <a:ext cx="8280920" cy="6192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95039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96752"/>
            <a:ext cx="8748464" cy="646331"/>
          </a:xfrm>
          <a:prstGeom prst="rect">
            <a:avLst/>
          </a:prstGeom>
          <a:ln/>
        </p:spPr>
        <p:style>
          <a:lnRef idx="3">
            <a:schemeClr val="lt1"/>
          </a:lnRef>
          <a:fillRef idx="1">
            <a:schemeClr val="accent5"/>
          </a:fillRef>
          <a:effectRef idx="1">
            <a:schemeClr val="accent5"/>
          </a:effectRef>
          <a:fontRef idx="minor">
            <a:schemeClr val="lt1"/>
          </a:fontRef>
        </p:style>
        <p:txBody>
          <a:bodyPr wrap="square" rtlCol="0" anchor="ctr">
            <a:spAutoFit/>
          </a:bodyPr>
          <a:lstStyle/>
          <a:p>
            <a:r>
              <a:rPr lang="en-CA" sz="3600" b="1" dirty="0">
                <a:ln w="0"/>
                <a:effectLst>
                  <a:outerShdw blurRad="38100" dist="38100" dir="2700000" algn="tl">
                    <a:srgbClr val="000000">
                      <a:alpha val="43137"/>
                    </a:srgbClr>
                  </a:outerShdw>
                </a:effectLst>
              </a:rPr>
              <a:t>The Environment in Which Projects Operate  </a:t>
            </a:r>
          </a:p>
        </p:txBody>
      </p:sp>
      <p:sp>
        <p:nvSpPr>
          <p:cNvPr id="3" name="TextBox 2"/>
          <p:cNvSpPr txBox="1"/>
          <p:nvPr/>
        </p:nvSpPr>
        <p:spPr>
          <a:xfrm>
            <a:off x="2123728" y="3140968"/>
            <a:ext cx="5472607" cy="584775"/>
          </a:xfrm>
          <a:prstGeom prst="rect">
            <a:avLst/>
          </a:prstGeom>
          <a:noFill/>
        </p:spPr>
        <p:txBody>
          <a:bodyPr wrap="square" rtlCol="0">
            <a:spAutoFit/>
          </a:bodyPr>
          <a:lstStyle/>
          <a:p>
            <a:r>
              <a:rPr lang="en-CA" sz="3200" b="1" i="1" dirty="0">
                <a:effectLst>
                  <a:outerShdw blurRad="38100" dist="38100" dir="2700000" algn="tl">
                    <a:srgbClr val="000000">
                      <a:alpha val="43137"/>
                    </a:srgbClr>
                  </a:outerShdw>
                </a:effectLst>
              </a:rPr>
              <a:t>PMBOK® 6</a:t>
            </a:r>
            <a:r>
              <a:rPr lang="en-CA" sz="3200" b="1" i="1" baseline="30000" dirty="0">
                <a:effectLst>
                  <a:outerShdw blurRad="38100" dist="38100" dir="2700000" algn="tl">
                    <a:srgbClr val="000000">
                      <a:alpha val="43137"/>
                    </a:srgbClr>
                  </a:outerShdw>
                </a:effectLst>
              </a:rPr>
              <a:t>th</a:t>
            </a:r>
            <a:r>
              <a:rPr lang="en-CA" sz="3200" b="1" i="1" dirty="0">
                <a:effectLst>
                  <a:outerShdw blurRad="38100" dist="38100" dir="2700000" algn="tl">
                    <a:srgbClr val="000000">
                      <a:alpha val="43137"/>
                    </a:srgbClr>
                  </a:outerShdw>
                </a:effectLst>
              </a:rPr>
              <a:t> Edition Chapter 2</a:t>
            </a:r>
          </a:p>
        </p:txBody>
      </p:sp>
    </p:spTree>
    <p:extLst>
      <p:ext uri="{BB962C8B-B14F-4D97-AF65-F5344CB8AC3E}">
        <p14:creationId xmlns:p14="http://schemas.microsoft.com/office/powerpoint/2010/main" val="36099088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3594"/>
          </a:xfrm>
        </p:spPr>
        <p:txBody>
          <a:bodyPr>
            <a:noAutofit/>
          </a:bodyPr>
          <a:lstStyle/>
          <a:p>
            <a:pPr algn="ctr"/>
            <a:r>
              <a:rPr lang="en-CA" sz="4000" b="1" dirty="0">
                <a:effectLst>
                  <a:outerShdw blurRad="38100" dist="38100" dir="2700000" algn="tl">
                    <a:srgbClr val="000000">
                      <a:alpha val="43137"/>
                    </a:srgbClr>
                  </a:outerShdw>
                </a:effectLst>
              </a:rPr>
              <a:t>Overview</a:t>
            </a:r>
          </a:p>
        </p:txBody>
      </p:sp>
      <p:pic>
        <p:nvPicPr>
          <p:cNvPr id="6" name="Content Placeholder 5"/>
          <p:cNvPicPr>
            <a:picLocks noGrp="1" noChangeAspect="1"/>
          </p:cNvPicPr>
          <p:nvPr>
            <p:ph idx="1"/>
          </p:nvPr>
        </p:nvPicPr>
        <p:blipFill>
          <a:blip r:embed="rId2"/>
          <a:stretch>
            <a:fillRect/>
          </a:stretch>
        </p:blipFill>
        <p:spPr>
          <a:xfrm>
            <a:off x="755576" y="1825624"/>
            <a:ext cx="7759774" cy="4627711"/>
          </a:xfrm>
          <a:prstGeom prst="rect">
            <a:avLst/>
          </a:prstGeom>
        </p:spPr>
      </p:pic>
      <p:sp>
        <p:nvSpPr>
          <p:cNvPr id="7" name="TextBox 6"/>
          <p:cNvSpPr txBox="1"/>
          <p:nvPr/>
        </p:nvSpPr>
        <p:spPr>
          <a:xfrm>
            <a:off x="251521" y="1182506"/>
            <a:ext cx="9073007" cy="369332"/>
          </a:xfrm>
          <a:prstGeom prst="rect">
            <a:avLst/>
          </a:prstGeom>
          <a:noFill/>
        </p:spPr>
        <p:txBody>
          <a:bodyPr wrap="square" rtlCol="0">
            <a:spAutoFit/>
          </a:bodyPr>
          <a:lstStyle/>
          <a:p>
            <a:r>
              <a:rPr lang="en-CA" b="1" i="1" dirty="0"/>
              <a:t>Projects operate in environments that may have a favorable or unfavorable impact on them </a:t>
            </a:r>
          </a:p>
        </p:txBody>
      </p:sp>
    </p:spTree>
    <p:extLst>
      <p:ext uri="{BB962C8B-B14F-4D97-AF65-F5344CB8AC3E}">
        <p14:creationId xmlns:p14="http://schemas.microsoft.com/office/powerpoint/2010/main" val="34299226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009172" y="2726481"/>
            <a:ext cx="3746189" cy="379886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772207" y="2723283"/>
            <a:ext cx="3751667" cy="380206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628650" y="116633"/>
            <a:ext cx="7886700" cy="792087"/>
          </a:xfrm>
        </p:spPr>
        <p:txBody>
          <a:bodyPr/>
          <a:lstStyle/>
          <a:p>
            <a:pPr algn="ctr"/>
            <a:r>
              <a:rPr lang="en-CA" b="1" dirty="0">
                <a:effectLst>
                  <a:outerShdw blurRad="38100" dist="38100" dir="2700000" algn="tl">
                    <a:srgbClr val="000000">
                      <a:alpha val="43137"/>
                    </a:srgbClr>
                  </a:outerShdw>
                </a:effectLst>
              </a:rPr>
              <a:t>ENTERPRISE ENVIRONMENTAL FACTORS (EEF)</a:t>
            </a:r>
          </a:p>
        </p:txBody>
      </p:sp>
      <p:sp>
        <p:nvSpPr>
          <p:cNvPr id="5" name="Content Placeholder 4"/>
          <p:cNvSpPr>
            <a:spLocks noGrp="1"/>
          </p:cNvSpPr>
          <p:nvPr>
            <p:ph idx="1"/>
          </p:nvPr>
        </p:nvSpPr>
        <p:spPr>
          <a:xfrm>
            <a:off x="783162" y="2577277"/>
            <a:ext cx="3746190" cy="4043107"/>
          </a:xfrm>
        </p:spPr>
        <p:txBody>
          <a:bodyPr/>
          <a:lstStyle/>
          <a:p>
            <a:endParaRPr lang="en-CA" dirty="0"/>
          </a:p>
          <a:p>
            <a:endParaRPr lang="en-CA" dirty="0"/>
          </a:p>
          <a:p>
            <a:endParaRPr lang="en-CA" dirty="0"/>
          </a:p>
        </p:txBody>
      </p:sp>
      <p:sp>
        <p:nvSpPr>
          <p:cNvPr id="6" name="Content Placeholder 4"/>
          <p:cNvSpPr txBox="1">
            <a:spLocks/>
          </p:cNvSpPr>
          <p:nvPr/>
        </p:nvSpPr>
        <p:spPr>
          <a:xfrm>
            <a:off x="5525194" y="2553245"/>
            <a:ext cx="3223270" cy="38280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CA" dirty="0"/>
          </a:p>
        </p:txBody>
      </p:sp>
      <p:sp>
        <p:nvSpPr>
          <p:cNvPr id="7" name="Content Placeholder 4"/>
          <p:cNvSpPr txBox="1">
            <a:spLocks/>
          </p:cNvSpPr>
          <p:nvPr/>
        </p:nvSpPr>
        <p:spPr>
          <a:xfrm>
            <a:off x="4769160" y="2577277"/>
            <a:ext cx="3746190" cy="38280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CA" dirty="0"/>
          </a:p>
        </p:txBody>
      </p:sp>
      <p:sp>
        <p:nvSpPr>
          <p:cNvPr id="8" name="TextBox 7"/>
          <p:cNvSpPr txBox="1"/>
          <p:nvPr/>
        </p:nvSpPr>
        <p:spPr>
          <a:xfrm>
            <a:off x="628650" y="849196"/>
            <a:ext cx="8515350" cy="2092881"/>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CA" sz="2200" i="1" dirty="0"/>
              <a:t>Conditions NOT under the control of the project team, that influence, constrain, or direct the project</a:t>
            </a:r>
          </a:p>
          <a:p>
            <a:pPr marL="285750" indent="-285750">
              <a:spcBef>
                <a:spcPts val="600"/>
              </a:spcBef>
              <a:spcAft>
                <a:spcPts val="600"/>
              </a:spcAft>
              <a:buFont typeface="Arial" panose="020B0604020202020204" pitchFamily="34" charset="0"/>
              <a:buChar char="•"/>
            </a:pPr>
            <a:r>
              <a:rPr lang="en-CA" sz="2200" i="1" dirty="0"/>
              <a:t>These conditions could be INTERNAL and/or EXTERNAL to the organization, and are considered as inputs to many planning processes. </a:t>
            </a:r>
          </a:p>
          <a:p>
            <a:pPr marL="285750" indent="-285750">
              <a:spcBef>
                <a:spcPts val="600"/>
              </a:spcBef>
              <a:spcAft>
                <a:spcPts val="600"/>
              </a:spcAft>
              <a:buFont typeface="Arial" panose="020B0604020202020204" pitchFamily="34" charset="0"/>
              <a:buChar char="•"/>
            </a:pPr>
            <a:endParaRPr lang="en-CA" sz="2200" i="1" dirty="0"/>
          </a:p>
        </p:txBody>
      </p:sp>
      <p:sp>
        <p:nvSpPr>
          <p:cNvPr id="9" name="TextBox 8"/>
          <p:cNvSpPr txBox="1"/>
          <p:nvPr/>
        </p:nvSpPr>
        <p:spPr>
          <a:xfrm>
            <a:off x="777685" y="2726481"/>
            <a:ext cx="3746189" cy="400110"/>
          </a:xfrm>
          <a:prstGeom prst="rect">
            <a:avLst/>
          </a:prstGeom>
          <a:solidFill>
            <a:schemeClr val="tx1"/>
          </a:solidFill>
        </p:spPr>
        <p:txBody>
          <a:bodyPr wrap="square" rtlCol="0">
            <a:spAutoFit/>
          </a:bodyPr>
          <a:lstStyle/>
          <a:p>
            <a:pPr algn="ctr"/>
            <a:r>
              <a:rPr lang="en-CA" sz="2000" b="1" dirty="0">
                <a:solidFill>
                  <a:schemeClr val="bg1"/>
                </a:solidFill>
              </a:rPr>
              <a:t>INTERNAL</a:t>
            </a:r>
          </a:p>
        </p:txBody>
      </p:sp>
      <p:sp>
        <p:nvSpPr>
          <p:cNvPr id="10" name="TextBox 9"/>
          <p:cNvSpPr txBox="1"/>
          <p:nvPr/>
        </p:nvSpPr>
        <p:spPr>
          <a:xfrm>
            <a:off x="777685" y="3095813"/>
            <a:ext cx="3746189" cy="3785652"/>
          </a:xfrm>
          <a:prstGeom prst="rect">
            <a:avLst/>
          </a:prstGeom>
          <a:noFill/>
        </p:spPr>
        <p:txBody>
          <a:bodyPr wrap="square" rtlCol="0">
            <a:spAutoFit/>
          </a:bodyPr>
          <a:lstStyle/>
          <a:p>
            <a:pPr marL="285750" indent="-285750">
              <a:buFont typeface="Arial" panose="020B0604020202020204" pitchFamily="34" charset="0"/>
              <a:buChar char="•"/>
            </a:pPr>
            <a:r>
              <a:rPr lang="en-CA" sz="2400" dirty="0"/>
              <a:t>Organizational Culture, Structure and Governance</a:t>
            </a:r>
          </a:p>
          <a:p>
            <a:pPr marL="285750" indent="-285750">
              <a:buFont typeface="Arial" panose="020B0604020202020204" pitchFamily="34" charset="0"/>
              <a:buChar char="•"/>
            </a:pPr>
            <a:r>
              <a:rPr lang="en-CA" sz="2400" dirty="0"/>
              <a:t>Geographic Distribution of Facilities and Resources</a:t>
            </a:r>
          </a:p>
          <a:p>
            <a:pPr marL="285750" indent="-285750">
              <a:buFont typeface="Arial" panose="020B0604020202020204" pitchFamily="34" charset="0"/>
              <a:buChar char="•"/>
            </a:pPr>
            <a:r>
              <a:rPr lang="en-CA" sz="2400" dirty="0"/>
              <a:t>Infrastructure</a:t>
            </a:r>
          </a:p>
          <a:p>
            <a:pPr marL="285750" indent="-285750">
              <a:buFont typeface="Arial" panose="020B0604020202020204" pitchFamily="34" charset="0"/>
              <a:buChar char="•"/>
            </a:pPr>
            <a:r>
              <a:rPr lang="en-CA" sz="2400" dirty="0"/>
              <a:t>Information Technology Software</a:t>
            </a:r>
          </a:p>
          <a:p>
            <a:pPr marL="285750" indent="-285750">
              <a:buFont typeface="Arial" panose="020B0604020202020204" pitchFamily="34" charset="0"/>
              <a:buChar char="•"/>
            </a:pPr>
            <a:r>
              <a:rPr lang="en-CA" sz="2400" dirty="0"/>
              <a:t>Resource Availability</a:t>
            </a:r>
          </a:p>
          <a:p>
            <a:pPr marL="285750" indent="-285750">
              <a:buFont typeface="Arial" panose="020B0604020202020204" pitchFamily="34" charset="0"/>
              <a:buChar char="•"/>
            </a:pPr>
            <a:r>
              <a:rPr lang="en-CA" sz="2400" dirty="0"/>
              <a:t>Employee Capability</a:t>
            </a:r>
          </a:p>
          <a:p>
            <a:pPr marL="285750" indent="-285750">
              <a:buFont typeface="Arial" panose="020B0604020202020204" pitchFamily="34" charset="0"/>
              <a:buChar char="•"/>
            </a:pPr>
            <a:endParaRPr lang="en-CA" sz="2400" dirty="0"/>
          </a:p>
        </p:txBody>
      </p:sp>
      <p:sp>
        <p:nvSpPr>
          <p:cNvPr id="11" name="TextBox 10"/>
          <p:cNvSpPr txBox="1"/>
          <p:nvPr/>
        </p:nvSpPr>
        <p:spPr>
          <a:xfrm>
            <a:off x="5009172" y="2723283"/>
            <a:ext cx="3746189" cy="400110"/>
          </a:xfrm>
          <a:prstGeom prst="rect">
            <a:avLst/>
          </a:prstGeom>
          <a:solidFill>
            <a:schemeClr val="tx1"/>
          </a:solidFill>
        </p:spPr>
        <p:txBody>
          <a:bodyPr wrap="square" rtlCol="0">
            <a:spAutoFit/>
          </a:bodyPr>
          <a:lstStyle/>
          <a:p>
            <a:pPr algn="ctr"/>
            <a:r>
              <a:rPr lang="en-CA" sz="2000" b="1" dirty="0">
                <a:solidFill>
                  <a:schemeClr val="bg1"/>
                </a:solidFill>
              </a:rPr>
              <a:t>EXTERNAL</a:t>
            </a:r>
          </a:p>
        </p:txBody>
      </p:sp>
      <p:sp>
        <p:nvSpPr>
          <p:cNvPr id="12" name="TextBox 11"/>
          <p:cNvSpPr txBox="1"/>
          <p:nvPr/>
        </p:nvSpPr>
        <p:spPr>
          <a:xfrm>
            <a:off x="5009172" y="3201132"/>
            <a:ext cx="3739292" cy="3231654"/>
          </a:xfrm>
          <a:prstGeom prst="rect">
            <a:avLst/>
          </a:prstGeom>
          <a:noFill/>
        </p:spPr>
        <p:txBody>
          <a:bodyPr wrap="square" rtlCol="0">
            <a:spAutoFit/>
          </a:bodyPr>
          <a:lstStyle/>
          <a:p>
            <a:pPr marL="285750" indent="-285750">
              <a:buFont typeface="Arial" panose="020B0604020202020204" pitchFamily="34" charset="0"/>
              <a:buChar char="•"/>
            </a:pPr>
            <a:r>
              <a:rPr lang="en-CA" sz="2000" dirty="0"/>
              <a:t>Marketplace Conditions</a:t>
            </a:r>
          </a:p>
          <a:p>
            <a:pPr marL="285750" indent="-285750">
              <a:buFont typeface="Arial" panose="020B0604020202020204" pitchFamily="34" charset="0"/>
              <a:buChar char="•"/>
            </a:pPr>
            <a:r>
              <a:rPr lang="en-CA" sz="2000" dirty="0"/>
              <a:t>Social and Cultural Influences and Issues such as politics</a:t>
            </a:r>
          </a:p>
          <a:p>
            <a:pPr marL="285750" indent="-285750">
              <a:buFont typeface="Arial" panose="020B0604020202020204" pitchFamily="34" charset="0"/>
              <a:buChar char="•"/>
            </a:pPr>
            <a:r>
              <a:rPr lang="en-CA" sz="2000" dirty="0"/>
              <a:t>Legal Restrictions and laws</a:t>
            </a:r>
          </a:p>
          <a:p>
            <a:pPr marL="285750" indent="-285750">
              <a:buFont typeface="Arial" panose="020B0604020202020204" pitchFamily="34" charset="0"/>
              <a:buChar char="•"/>
            </a:pPr>
            <a:r>
              <a:rPr lang="en-CA" sz="2000" dirty="0"/>
              <a:t>Commercial Databases</a:t>
            </a:r>
          </a:p>
          <a:p>
            <a:pPr marL="285750" indent="-285750">
              <a:buFont typeface="Arial" panose="020B0604020202020204" pitchFamily="34" charset="0"/>
              <a:buChar char="•"/>
            </a:pPr>
            <a:r>
              <a:rPr lang="en-CA" sz="2000" dirty="0"/>
              <a:t>Academic Research</a:t>
            </a:r>
          </a:p>
          <a:p>
            <a:pPr marL="285750" indent="-285750">
              <a:buFont typeface="Arial" panose="020B0604020202020204" pitchFamily="34" charset="0"/>
              <a:buChar char="•"/>
            </a:pPr>
            <a:r>
              <a:rPr lang="en-CA" sz="2000" dirty="0"/>
              <a:t>Government or Industry Standards</a:t>
            </a:r>
          </a:p>
          <a:p>
            <a:pPr marL="285750" indent="-285750">
              <a:buFont typeface="Arial" panose="020B0604020202020204" pitchFamily="34" charset="0"/>
              <a:buChar char="•"/>
            </a:pPr>
            <a:r>
              <a:rPr lang="en-CA" sz="2000" dirty="0"/>
              <a:t>Physical Environmental Elements such as weather</a:t>
            </a:r>
          </a:p>
        </p:txBody>
      </p:sp>
    </p:spTree>
    <p:extLst>
      <p:ext uri="{BB962C8B-B14F-4D97-AF65-F5344CB8AC3E}">
        <p14:creationId xmlns:p14="http://schemas.microsoft.com/office/powerpoint/2010/main" val="14162877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74638" y="2533123"/>
            <a:ext cx="3901818" cy="4208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772207" y="2723283"/>
            <a:ext cx="3751667" cy="40180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629259" y="-62875"/>
            <a:ext cx="7886700" cy="792087"/>
          </a:xfrm>
        </p:spPr>
        <p:txBody>
          <a:bodyPr/>
          <a:lstStyle/>
          <a:p>
            <a:pPr algn="ctr"/>
            <a:r>
              <a:rPr lang="en-CA" b="1" dirty="0">
                <a:effectLst>
                  <a:outerShdw blurRad="38100" dist="38100" dir="2700000" algn="tl">
                    <a:srgbClr val="000000">
                      <a:alpha val="43137"/>
                    </a:srgbClr>
                  </a:outerShdw>
                </a:effectLst>
              </a:rPr>
              <a:t>ORGANIZATIONAL PROCESS ASSETS (OPA)</a:t>
            </a:r>
          </a:p>
        </p:txBody>
      </p:sp>
      <p:sp>
        <p:nvSpPr>
          <p:cNvPr id="5" name="Content Placeholder 4"/>
          <p:cNvSpPr>
            <a:spLocks noGrp="1"/>
          </p:cNvSpPr>
          <p:nvPr>
            <p:ph idx="1"/>
          </p:nvPr>
        </p:nvSpPr>
        <p:spPr>
          <a:xfrm>
            <a:off x="783162" y="2577277"/>
            <a:ext cx="3746190" cy="4043107"/>
          </a:xfrm>
        </p:spPr>
        <p:txBody>
          <a:bodyPr/>
          <a:lstStyle/>
          <a:p>
            <a:endParaRPr lang="en-CA" dirty="0"/>
          </a:p>
          <a:p>
            <a:endParaRPr lang="en-CA" dirty="0"/>
          </a:p>
          <a:p>
            <a:endParaRPr lang="en-CA" dirty="0"/>
          </a:p>
        </p:txBody>
      </p:sp>
      <p:sp>
        <p:nvSpPr>
          <p:cNvPr id="6" name="Content Placeholder 4"/>
          <p:cNvSpPr txBox="1">
            <a:spLocks/>
          </p:cNvSpPr>
          <p:nvPr/>
        </p:nvSpPr>
        <p:spPr>
          <a:xfrm>
            <a:off x="5523572" y="2684788"/>
            <a:ext cx="3223270" cy="38280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CA" sz="21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4"/>
          <p:cNvSpPr txBox="1">
            <a:spLocks/>
          </p:cNvSpPr>
          <p:nvPr/>
        </p:nvSpPr>
        <p:spPr>
          <a:xfrm>
            <a:off x="4769160" y="2577277"/>
            <a:ext cx="3746190" cy="38280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CA" sz="21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TextBox 7"/>
          <p:cNvSpPr txBox="1"/>
          <p:nvPr/>
        </p:nvSpPr>
        <p:spPr>
          <a:xfrm>
            <a:off x="430932" y="555861"/>
            <a:ext cx="8676456" cy="2246769"/>
          </a:xfrm>
          <a:prstGeom prst="rect">
            <a:avLst/>
          </a:prstGeom>
          <a:noFill/>
        </p:spPr>
        <p:txBody>
          <a:bodyPr wrap="square" rtlCol="0">
            <a:spAutoFit/>
          </a:bodyPr>
          <a:lstStyle/>
          <a:p>
            <a:pPr marL="285750" marR="0" lvl="0" indent="-285750" defTabSz="914400" eaLnBrk="1" fontAlgn="auto" latinLnBrk="0" hangingPunct="1">
              <a:lnSpc>
                <a:spcPct val="100000"/>
              </a:lnSpc>
              <a:buClrTx/>
              <a:buSzTx/>
              <a:buFont typeface="Arial" panose="020B0604020202020204" pitchFamily="34" charset="0"/>
              <a:buChar char="•"/>
              <a:tabLst/>
              <a:defRPr/>
            </a:pPr>
            <a:r>
              <a:rPr lang="en-CA" sz="2000" i="1" kern="0" dirty="0">
                <a:solidFill>
                  <a:sysClr val="windowText" lastClr="000000"/>
                </a:solidFill>
              </a:rPr>
              <a:t>Process Assets that are </a:t>
            </a:r>
            <a:r>
              <a:rPr kumimoji="0" lang="en-CA" sz="2000" b="0" i="1" u="none" strike="noStrike" kern="0" cap="none" spc="0" normalizeH="0" baseline="0" noProof="0" dirty="0">
                <a:ln>
                  <a:noFill/>
                </a:ln>
                <a:solidFill>
                  <a:sysClr val="windowText" lastClr="000000"/>
                </a:solidFill>
                <a:effectLst/>
                <a:uLnTx/>
                <a:uFillTx/>
              </a:rPr>
              <a:t>controllable by the project team, that influence the management of the project; e.g., processes, policies, knowledge,</a:t>
            </a:r>
            <a:r>
              <a:rPr kumimoji="0" lang="en-CA" sz="2000" b="0" i="1" u="none" strike="noStrike" kern="0" cap="none" spc="0" normalizeH="0" noProof="0" dirty="0">
                <a:ln>
                  <a:noFill/>
                </a:ln>
                <a:solidFill>
                  <a:sysClr val="windowText" lastClr="000000"/>
                </a:solidFill>
                <a:effectLst/>
                <a:uLnTx/>
                <a:uFillTx/>
              </a:rPr>
              <a:t> practice, artifact, lessons learned from previous projects and historical data such as: completed schedules, Earned Value, costs, etc.  </a:t>
            </a:r>
            <a:r>
              <a:rPr kumimoji="0" lang="en-CA" sz="2000" b="0" i="1" u="none" strike="noStrike" kern="0" cap="none" spc="0" normalizeH="0" baseline="0" noProof="0" dirty="0">
                <a:ln>
                  <a:noFill/>
                </a:ln>
                <a:solidFill>
                  <a:sysClr val="windowText" lastClr="000000"/>
                </a:solidFill>
                <a:effectLst/>
                <a:uLnTx/>
                <a:uFillTx/>
              </a:rPr>
              <a:t> </a:t>
            </a:r>
          </a:p>
          <a:p>
            <a:pPr marL="285750" marR="0" lvl="0" indent="-285750" defTabSz="914400" eaLnBrk="1" fontAlgn="auto" latinLnBrk="0" hangingPunct="1">
              <a:lnSpc>
                <a:spcPct val="100000"/>
              </a:lnSpc>
              <a:buClrTx/>
              <a:buSzTx/>
              <a:buFont typeface="Arial" panose="020B0604020202020204" pitchFamily="34" charset="0"/>
              <a:buChar char="•"/>
              <a:tabLst/>
              <a:defRPr/>
            </a:pPr>
            <a:r>
              <a:rPr kumimoji="0" lang="en-CA" sz="2000" b="0" i="1" u="none" strike="noStrike" kern="0" cap="none" spc="0" normalizeH="0" baseline="0" noProof="0" dirty="0">
                <a:ln>
                  <a:noFill/>
                </a:ln>
                <a:solidFill>
                  <a:sysClr val="windowText" lastClr="000000"/>
                </a:solidFill>
                <a:effectLst/>
                <a:uLnTx/>
                <a:uFillTx/>
              </a:rPr>
              <a:t>OPAs are </a:t>
            </a:r>
            <a:r>
              <a:rPr kumimoji="0" lang="en-CA" b="0" i="1" u="none" strike="noStrike" kern="0" cap="none" spc="0" normalizeH="0" baseline="0" noProof="0" dirty="0">
                <a:ln>
                  <a:noFill/>
                </a:ln>
                <a:solidFill>
                  <a:sysClr val="windowText" lastClr="000000"/>
                </a:solidFill>
                <a:effectLst/>
                <a:uLnTx/>
                <a:uFillTx/>
              </a:rPr>
              <a:t>inputs</a:t>
            </a:r>
            <a:r>
              <a:rPr kumimoji="0" lang="en-CA" sz="2000" b="0" i="1" u="none" strike="noStrike" kern="0" cap="none" spc="0" normalizeH="0" baseline="0" noProof="0" dirty="0">
                <a:ln>
                  <a:noFill/>
                </a:ln>
                <a:solidFill>
                  <a:sysClr val="windowText" lastClr="000000"/>
                </a:solidFill>
                <a:effectLst/>
                <a:uLnTx/>
                <a:uFillTx/>
              </a:rPr>
              <a:t> to many project management processes,</a:t>
            </a:r>
            <a:r>
              <a:rPr kumimoji="0" lang="en-CA" sz="2000" b="0" i="1" u="none" strike="noStrike" kern="0" cap="none" spc="0" normalizeH="0" noProof="0" dirty="0">
                <a:ln>
                  <a:noFill/>
                </a:ln>
                <a:solidFill>
                  <a:sysClr val="windowText" lastClr="000000"/>
                </a:solidFill>
                <a:effectLst/>
                <a:uLnTx/>
                <a:uFillTx/>
              </a:rPr>
              <a:t> and are updated or </a:t>
            </a:r>
            <a:r>
              <a:rPr lang="en-CA" sz="2000" i="1" kern="0" dirty="0">
                <a:solidFill>
                  <a:sysClr val="windowText" lastClr="000000"/>
                </a:solidFill>
              </a:rPr>
              <a:t>added to</a:t>
            </a:r>
            <a:r>
              <a:rPr kumimoji="0" lang="en-CA" sz="2000" b="0" i="1" u="none" strike="noStrike" kern="0" cap="none" spc="0" normalizeH="0" noProof="0" dirty="0">
                <a:ln>
                  <a:noFill/>
                </a:ln>
                <a:solidFill>
                  <a:sysClr val="windowText" lastClr="000000"/>
                </a:solidFill>
                <a:effectLst/>
                <a:uLnTx/>
                <a:uFillTx/>
              </a:rPr>
              <a:t> as applicable throughout the project.  </a:t>
            </a:r>
            <a:r>
              <a:rPr kumimoji="0" lang="en-CA" sz="2000" b="0" i="1" u="none" strike="noStrike" kern="0" cap="none" spc="0" normalizeH="0" baseline="0" noProof="0" dirty="0">
                <a:ln>
                  <a:noFill/>
                </a:ln>
                <a:solidFill>
                  <a:sysClr val="windowText" lastClr="000000"/>
                </a:solidFill>
                <a:effectLst/>
                <a:uLnTx/>
                <a:uFillTx/>
              </a:rPr>
              <a:t> </a:t>
            </a:r>
          </a:p>
          <a:p>
            <a:pPr marL="285750" marR="0" lvl="0" indent="-285750" defTabSz="914400" eaLnBrk="1" fontAlgn="auto" latinLnBrk="0" hangingPunct="1">
              <a:lnSpc>
                <a:spcPct val="100000"/>
              </a:lnSpc>
              <a:buClrTx/>
              <a:buSzTx/>
              <a:buFont typeface="Arial" panose="020B0604020202020204" pitchFamily="34" charset="0"/>
              <a:buChar char="•"/>
              <a:tabLst/>
              <a:defRPr/>
            </a:pPr>
            <a:endParaRPr kumimoji="0" lang="en-CA" sz="2000" b="0" i="1" u="none" strike="noStrike" kern="0" cap="none" spc="0" normalizeH="0" baseline="0" noProof="0" dirty="0">
              <a:ln>
                <a:noFill/>
              </a:ln>
              <a:solidFill>
                <a:sysClr val="windowText" lastClr="000000"/>
              </a:solidFill>
              <a:effectLst/>
              <a:uLnTx/>
              <a:uFillTx/>
            </a:endParaRPr>
          </a:p>
        </p:txBody>
      </p:sp>
      <p:sp>
        <p:nvSpPr>
          <p:cNvPr id="9" name="TextBox 8"/>
          <p:cNvSpPr txBox="1"/>
          <p:nvPr/>
        </p:nvSpPr>
        <p:spPr>
          <a:xfrm>
            <a:off x="777685" y="2530081"/>
            <a:ext cx="3746189" cy="400110"/>
          </a:xfrm>
          <a:prstGeom prst="rect">
            <a:avLst/>
          </a:prstGeom>
          <a:solidFill>
            <a:schemeClr val="tx1"/>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CA" sz="2000" b="1" kern="0" dirty="0">
                <a:solidFill>
                  <a:schemeClr val="bg1"/>
                </a:solidFill>
              </a:rPr>
              <a:t>Processes, Policies, Procedures</a:t>
            </a:r>
            <a:endParaRPr kumimoji="0" lang="en-CA" sz="2000" b="1" i="0" u="none" strike="noStrike" kern="0" cap="none" spc="0" normalizeH="0" baseline="0" noProof="0" dirty="0">
              <a:ln>
                <a:noFill/>
              </a:ln>
              <a:solidFill>
                <a:schemeClr val="bg1"/>
              </a:solidFill>
              <a:effectLst/>
              <a:uLnTx/>
              <a:uFillTx/>
            </a:endParaRPr>
          </a:p>
        </p:txBody>
      </p:sp>
      <p:sp>
        <p:nvSpPr>
          <p:cNvPr id="10" name="TextBox 9"/>
          <p:cNvSpPr txBox="1"/>
          <p:nvPr/>
        </p:nvSpPr>
        <p:spPr>
          <a:xfrm>
            <a:off x="777685" y="2982130"/>
            <a:ext cx="3746189" cy="3785652"/>
          </a:xfrm>
          <a:prstGeom prst="rect">
            <a:avLst/>
          </a:prstGeom>
          <a:noFill/>
        </p:spPr>
        <p:txBody>
          <a:bodyPr wrap="square" rtlCol="0">
            <a:spAutoFit/>
          </a:bodyPr>
          <a:lstStyle/>
          <a:p>
            <a:pPr marL="179388" marR="0" lvl="0" indent="-179388" defTabSz="914400" eaLnBrk="1" fontAlgn="auto" latinLnBrk="0" hangingPunct="1">
              <a:lnSpc>
                <a:spcPct val="100000"/>
              </a:lnSpc>
              <a:spcBef>
                <a:spcPts val="0"/>
              </a:spcBef>
              <a:spcAft>
                <a:spcPts val="0"/>
              </a:spcAft>
              <a:buClrTx/>
              <a:buSzTx/>
              <a:buAutoNum type="arabicPeriod"/>
              <a:tabLst/>
              <a:defRPr/>
            </a:pPr>
            <a:r>
              <a:rPr lang="en-CA" b="1" kern="0" dirty="0">
                <a:solidFill>
                  <a:sysClr val="windowText" lastClr="000000"/>
                </a:solidFill>
              </a:rPr>
              <a:t> Initiating &amp; Planning</a:t>
            </a:r>
          </a:p>
          <a:p>
            <a:pPr marL="357188" lvl="1" indent="-177800">
              <a:buFont typeface="Arial" panose="020B0604020202020204" pitchFamily="34" charset="0"/>
              <a:buChar char="•"/>
            </a:pPr>
            <a:r>
              <a:rPr lang="en-CA" kern="0" dirty="0">
                <a:solidFill>
                  <a:sysClr val="windowText" lastClr="000000"/>
                </a:solidFill>
              </a:rPr>
              <a:t>Guidelines for adopting</a:t>
            </a:r>
            <a:r>
              <a:rPr kumimoji="0" lang="en-CA" b="0" i="0" u="none" strike="noStrike" kern="0" cap="none" spc="0" normalizeH="0" baseline="0" noProof="0" dirty="0">
                <a:ln>
                  <a:noFill/>
                </a:ln>
                <a:solidFill>
                  <a:sysClr val="windowText" lastClr="000000"/>
                </a:solidFill>
                <a:effectLst/>
                <a:uLnTx/>
                <a:uFillTx/>
              </a:rPr>
              <a:t> standard processes to project</a:t>
            </a:r>
            <a:r>
              <a:rPr kumimoji="0" lang="en-CA" b="0" i="0" u="none" strike="noStrike" kern="0" cap="none" spc="0" normalizeH="0" noProof="0" dirty="0">
                <a:ln>
                  <a:noFill/>
                </a:ln>
                <a:solidFill>
                  <a:sysClr val="windowText" lastClr="000000"/>
                </a:solidFill>
                <a:effectLst/>
                <a:uLnTx/>
                <a:uFillTx/>
              </a:rPr>
              <a:t> needs</a:t>
            </a:r>
          </a:p>
          <a:p>
            <a:pPr marL="357188" lvl="1" indent="-177800">
              <a:buFont typeface="Arial" panose="020B0604020202020204" pitchFamily="34" charset="0"/>
              <a:buChar char="•"/>
            </a:pPr>
            <a:r>
              <a:rPr lang="en-CA" kern="0" baseline="0" dirty="0">
                <a:solidFill>
                  <a:sysClr val="windowText" lastClr="000000"/>
                </a:solidFill>
              </a:rPr>
              <a:t>Specific</a:t>
            </a:r>
            <a:r>
              <a:rPr lang="en-CA" kern="0" dirty="0">
                <a:solidFill>
                  <a:sysClr val="windowText" lastClr="000000"/>
                </a:solidFill>
              </a:rPr>
              <a:t> org. standards &amp; policies</a:t>
            </a:r>
          </a:p>
          <a:p>
            <a:pPr marL="357188" lvl="1" indent="-177800">
              <a:buFont typeface="Arial" panose="020B0604020202020204" pitchFamily="34" charset="0"/>
              <a:buChar char="•"/>
            </a:pPr>
            <a:r>
              <a:rPr kumimoji="0" lang="en-CA" b="0" i="0" u="none" strike="noStrike" kern="0" cap="none" spc="0" normalizeH="0" baseline="0" noProof="0" dirty="0">
                <a:ln>
                  <a:noFill/>
                </a:ln>
                <a:solidFill>
                  <a:sysClr val="windowText" lastClr="000000"/>
                </a:solidFill>
                <a:effectLst/>
                <a:uLnTx/>
                <a:uFillTx/>
              </a:rPr>
              <a:t>Product &amp; project methods, procedures</a:t>
            </a:r>
            <a:r>
              <a:rPr kumimoji="0" lang="en-CA" b="0" i="0" u="none" strike="noStrike" kern="0" cap="none" spc="0" normalizeH="0" noProof="0" dirty="0">
                <a:ln>
                  <a:noFill/>
                </a:ln>
                <a:solidFill>
                  <a:sysClr val="windowText" lastClr="000000"/>
                </a:solidFill>
                <a:effectLst/>
                <a:uLnTx/>
                <a:uFillTx/>
              </a:rPr>
              <a:t> and life cycles</a:t>
            </a:r>
          </a:p>
          <a:p>
            <a:pPr marL="357188" lvl="1" indent="-177800">
              <a:buFont typeface="Arial" panose="020B0604020202020204" pitchFamily="34" charset="0"/>
              <a:buChar char="•"/>
            </a:pPr>
            <a:r>
              <a:rPr lang="en-CA" kern="0" baseline="0" dirty="0">
                <a:solidFill>
                  <a:sysClr val="windowText" lastClr="000000"/>
                </a:solidFill>
              </a:rPr>
              <a:t>Templates,</a:t>
            </a:r>
            <a:r>
              <a:rPr lang="en-CA" kern="0" dirty="0">
                <a:solidFill>
                  <a:sysClr val="windowText" lastClr="000000"/>
                </a:solidFill>
              </a:rPr>
              <a:t> documents, registers, report formats, definitions, risk matrices, etc.</a:t>
            </a:r>
          </a:p>
          <a:p>
            <a:pPr marL="357188" lvl="1" indent="-177800">
              <a:buFont typeface="Arial" panose="020B0604020202020204" pitchFamily="34" charset="0"/>
              <a:buChar char="•"/>
            </a:pPr>
            <a:r>
              <a:rPr kumimoji="0" lang="en-CA" b="0" i="0" u="none" strike="noStrike" kern="0" cap="none" spc="0" normalizeH="0" baseline="0" noProof="0" dirty="0">
                <a:ln>
                  <a:noFill/>
                </a:ln>
                <a:solidFill>
                  <a:sysClr val="windowText" lastClr="000000"/>
                </a:solidFill>
                <a:effectLst/>
                <a:uLnTx/>
                <a:uFillTx/>
              </a:rPr>
              <a:t>Pre-approved</a:t>
            </a:r>
            <a:r>
              <a:rPr kumimoji="0" lang="en-CA" b="0" i="0" u="none" strike="noStrike" kern="0" cap="none" spc="0" normalizeH="0" noProof="0" dirty="0">
                <a:ln>
                  <a:noFill/>
                </a:ln>
                <a:solidFill>
                  <a:sysClr val="windowText" lastClr="000000"/>
                </a:solidFill>
                <a:effectLst/>
                <a:uLnTx/>
                <a:uFillTx/>
              </a:rPr>
              <a:t> supplier lists, and various types of contractual agreements. </a:t>
            </a:r>
            <a:r>
              <a:rPr kumimoji="0" lang="en-CA" b="0" i="0" u="none" strike="noStrike" kern="0" cap="none" spc="0" normalizeH="0" baseline="0" noProof="0" dirty="0">
                <a:ln>
                  <a:noFill/>
                </a:ln>
                <a:solidFill>
                  <a:sysClr val="windowText" lastClr="000000"/>
                </a:solidFill>
                <a:effectLst/>
                <a:uLnTx/>
                <a:uFillTx/>
              </a:rPr>
              <a:t> </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400" b="0" i="0" u="none" strike="noStrike" kern="0" cap="none" spc="0" normalizeH="0" baseline="0" noProof="0" dirty="0">
              <a:ln>
                <a:noFill/>
              </a:ln>
              <a:solidFill>
                <a:sysClr val="windowText" lastClr="000000"/>
              </a:solidFill>
              <a:effectLst/>
              <a:uLnTx/>
              <a:uFillTx/>
            </a:endParaRPr>
          </a:p>
        </p:txBody>
      </p:sp>
      <p:sp>
        <p:nvSpPr>
          <p:cNvPr id="15" name="TextBox 14"/>
          <p:cNvSpPr txBox="1"/>
          <p:nvPr/>
        </p:nvSpPr>
        <p:spPr>
          <a:xfrm>
            <a:off x="4763682" y="2533123"/>
            <a:ext cx="3912774" cy="400110"/>
          </a:xfrm>
          <a:prstGeom prst="rect">
            <a:avLst/>
          </a:prstGeom>
          <a:solidFill>
            <a:schemeClr val="tx1"/>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CA" sz="2000" b="1" kern="0" dirty="0">
                <a:solidFill>
                  <a:schemeClr val="bg1"/>
                </a:solidFill>
              </a:rPr>
              <a:t>Processes, Policies, Procedures</a:t>
            </a:r>
            <a:endParaRPr kumimoji="0" lang="en-CA" sz="2000" b="1" i="0" u="none" strike="noStrike" kern="0" cap="none" spc="0" normalizeH="0" baseline="0" noProof="0" dirty="0">
              <a:ln>
                <a:noFill/>
              </a:ln>
              <a:solidFill>
                <a:schemeClr val="bg1"/>
              </a:solidFill>
              <a:effectLst/>
              <a:uLnTx/>
              <a:uFillTx/>
            </a:endParaRPr>
          </a:p>
        </p:txBody>
      </p:sp>
      <p:sp>
        <p:nvSpPr>
          <p:cNvPr id="16" name="TextBox 15"/>
          <p:cNvSpPr txBox="1"/>
          <p:nvPr/>
        </p:nvSpPr>
        <p:spPr>
          <a:xfrm>
            <a:off x="4769160" y="3016953"/>
            <a:ext cx="3977681" cy="3693319"/>
          </a:xfrm>
          <a:prstGeom prst="rect">
            <a:avLst/>
          </a:prstGeom>
          <a:noFill/>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CA" b="1" i="0" u="none" strike="noStrike" kern="0" cap="none" spc="0" normalizeH="0" noProof="0" dirty="0">
                <a:ln>
                  <a:noFill/>
                </a:ln>
                <a:solidFill>
                  <a:sysClr val="windowText" lastClr="000000"/>
                </a:solidFill>
                <a:effectLst/>
                <a:uLnTx/>
                <a:uFillTx/>
              </a:rPr>
              <a:t>2. Executing, Monitoring, Controlling</a:t>
            </a:r>
          </a:p>
          <a:p>
            <a:pPr marL="357188" marR="0" lvl="0" indent="-177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kern="0" dirty="0">
                <a:solidFill>
                  <a:sysClr val="windowText" lastClr="000000"/>
                </a:solidFill>
              </a:rPr>
              <a:t>Change control procedures</a:t>
            </a:r>
          </a:p>
          <a:p>
            <a:pPr marL="357188" marR="0" lvl="0" indent="-177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i="0" u="none" strike="noStrike" kern="0" cap="none" spc="0" normalizeH="0" noProof="0" dirty="0">
                <a:ln>
                  <a:noFill/>
                </a:ln>
                <a:solidFill>
                  <a:sysClr val="windowText" lastClr="000000"/>
                </a:solidFill>
                <a:effectLst/>
                <a:uLnTx/>
                <a:uFillTx/>
              </a:rPr>
              <a:t>Traceability matrices</a:t>
            </a:r>
          </a:p>
          <a:p>
            <a:pPr marL="357188" marR="0" lvl="0" indent="-177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kern="0" dirty="0">
                <a:solidFill>
                  <a:sysClr val="windowText" lastClr="000000"/>
                </a:solidFill>
              </a:rPr>
              <a:t>Financial control procedures</a:t>
            </a:r>
          </a:p>
          <a:p>
            <a:pPr marL="357188" marR="0" lvl="0" indent="-177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i="0" u="none" strike="noStrike" kern="0" cap="none" spc="0" normalizeH="0" noProof="0" dirty="0">
                <a:ln>
                  <a:noFill/>
                </a:ln>
                <a:solidFill>
                  <a:sysClr val="windowText" lastClr="000000"/>
                </a:solidFill>
                <a:effectLst/>
                <a:uLnTx/>
                <a:uFillTx/>
              </a:rPr>
              <a:t>Issue </a:t>
            </a:r>
            <a:r>
              <a:rPr lang="en-CA" kern="0" dirty="0">
                <a:solidFill>
                  <a:sysClr val="windowText" lastClr="000000"/>
                </a:solidFill>
              </a:rPr>
              <a:t>&amp; </a:t>
            </a:r>
            <a:r>
              <a:rPr kumimoji="0" lang="en-CA" i="0" u="none" strike="noStrike" kern="0" cap="none" spc="0" normalizeH="0" noProof="0" dirty="0">
                <a:ln>
                  <a:noFill/>
                </a:ln>
                <a:solidFill>
                  <a:sysClr val="windowText" lastClr="000000"/>
                </a:solidFill>
                <a:effectLst/>
                <a:uLnTx/>
                <a:uFillTx/>
              </a:rPr>
              <a:t>defect mgmt. procedures</a:t>
            </a:r>
          </a:p>
          <a:p>
            <a:pPr marL="357188" marR="0" lvl="0" indent="-177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kern="0" dirty="0">
                <a:solidFill>
                  <a:sysClr val="windowText" lastClr="000000"/>
                </a:solidFill>
              </a:rPr>
              <a:t>Resource management processes</a:t>
            </a:r>
          </a:p>
          <a:p>
            <a:pPr marL="357188" marR="0" lvl="0" indent="-177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i="0" u="none" strike="noStrike" kern="0" cap="none" spc="0" normalizeH="0" noProof="0" dirty="0">
                <a:ln>
                  <a:noFill/>
                </a:ln>
                <a:solidFill>
                  <a:sysClr val="windowText" lastClr="000000"/>
                </a:solidFill>
                <a:effectLst/>
                <a:uLnTx/>
                <a:uFillTx/>
              </a:rPr>
              <a:t>Org. </a:t>
            </a:r>
            <a:r>
              <a:rPr lang="en-CA" kern="0" noProof="0" dirty="0">
                <a:solidFill>
                  <a:sysClr val="windowText" lastClr="000000"/>
                </a:solidFill>
              </a:rPr>
              <a:t>communication</a:t>
            </a:r>
            <a:r>
              <a:rPr lang="en-CA" kern="0" dirty="0">
                <a:solidFill>
                  <a:sysClr val="windowText" lastClr="000000"/>
                </a:solidFill>
              </a:rPr>
              <a:t> requirements</a:t>
            </a:r>
          </a:p>
          <a:p>
            <a:pPr marL="357188" marR="0" lvl="0" indent="-177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i="0" u="none" strike="noStrike" kern="0" cap="none" spc="0" normalizeH="0" noProof="0" dirty="0">
                <a:ln>
                  <a:noFill/>
                </a:ln>
                <a:solidFill>
                  <a:sysClr val="windowText" lastClr="000000"/>
                </a:solidFill>
                <a:effectLst/>
                <a:uLnTx/>
                <a:uFillTx/>
              </a:rPr>
              <a:t>Approval &amp; authorization procedure</a:t>
            </a:r>
          </a:p>
          <a:p>
            <a:pPr marL="357188" marR="0" lvl="0" indent="-177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kern="0" dirty="0">
                <a:solidFill>
                  <a:sysClr val="windowText" lastClr="000000"/>
                </a:solidFill>
              </a:rPr>
              <a:t>Guidelines &amp; criteria for Proposals</a:t>
            </a:r>
          </a:p>
          <a:p>
            <a:pPr marL="357188" marR="0" lvl="0" indent="-177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kern="0" dirty="0">
                <a:solidFill>
                  <a:sysClr val="windowText" lastClr="000000"/>
                </a:solidFill>
              </a:rPr>
              <a:t>Results verification procedures</a:t>
            </a:r>
          </a:p>
          <a:p>
            <a:pPr marR="0" lvl="0" defTabSz="914400" eaLnBrk="1" fontAlgn="auto" latinLnBrk="0" hangingPunct="1">
              <a:lnSpc>
                <a:spcPct val="100000"/>
              </a:lnSpc>
              <a:spcBef>
                <a:spcPts val="0"/>
              </a:spcBef>
              <a:spcAft>
                <a:spcPts val="0"/>
              </a:spcAft>
              <a:buClrTx/>
              <a:buSzTx/>
              <a:tabLst/>
              <a:defRPr/>
            </a:pPr>
            <a:r>
              <a:rPr lang="en-CA" b="1" kern="0" dirty="0">
                <a:solidFill>
                  <a:sysClr val="windowText" lastClr="000000"/>
                </a:solidFill>
              </a:rPr>
              <a:t>3. Closing </a:t>
            </a:r>
            <a:r>
              <a:rPr kumimoji="0" lang="en-CA" b="1" i="0" u="none" strike="noStrike" kern="0" cap="none" spc="0" normalizeH="0" noProof="0" dirty="0">
                <a:ln>
                  <a:noFill/>
                </a:ln>
                <a:solidFill>
                  <a:sysClr val="windowText" lastClr="000000"/>
                </a:solidFill>
                <a:effectLst/>
                <a:uLnTx/>
                <a:uFillTx/>
              </a:rPr>
              <a:t>  </a:t>
            </a:r>
          </a:p>
          <a:p>
            <a:pPr marL="285750" marR="0" lvl="0" indent="-10636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kern="0" dirty="0">
                <a:solidFill>
                  <a:sysClr val="windowText" lastClr="000000"/>
                </a:solidFill>
              </a:rPr>
              <a:t>Project closure guidelines and  requirements. </a:t>
            </a:r>
            <a:endParaRPr kumimoji="0" lang="en-CA" i="0" u="none" strike="noStrike" kern="0" cap="none" spc="0" normalizeH="0" noProof="0" dirty="0">
              <a:ln>
                <a:noFill/>
              </a:ln>
              <a:solidFill>
                <a:sysClr val="windowText" lastClr="000000"/>
              </a:solidFill>
              <a:effectLst/>
              <a:uLnTx/>
              <a:uFillTx/>
            </a:endParaRPr>
          </a:p>
        </p:txBody>
      </p:sp>
    </p:spTree>
    <p:extLst>
      <p:ext uri="{BB962C8B-B14F-4D97-AF65-F5344CB8AC3E}">
        <p14:creationId xmlns:p14="http://schemas.microsoft.com/office/powerpoint/2010/main" val="212400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6400800"/>
            <a:ext cx="1905000" cy="457200"/>
          </a:xfrm>
          <a:prstGeom prst="rect">
            <a:avLst/>
          </a:prstGeom>
          <a:noFill/>
          <a:ln w="12700">
            <a:noFill/>
            <a:miter lim="800000"/>
            <a:headEnd/>
            <a:tailEnd/>
          </a:ln>
        </p:spPr>
        <p:txBody>
          <a:bodyPr wrap="none" anchor="ctr"/>
          <a:lstStyle/>
          <a:p>
            <a:endParaRPr lang="en-CA"/>
          </a:p>
        </p:txBody>
      </p:sp>
      <p:sp>
        <p:nvSpPr>
          <p:cNvPr id="16387" name="Rectangle 3"/>
          <p:cNvSpPr>
            <a:spLocks noGrp="1" noChangeArrowheads="1"/>
          </p:cNvSpPr>
          <p:nvPr>
            <p:ph type="title"/>
          </p:nvPr>
        </p:nvSpPr>
        <p:spPr/>
        <p:txBody>
          <a:bodyPr/>
          <a:lstStyle/>
          <a:p>
            <a:r>
              <a:rPr lang="en-US"/>
              <a:t>Overview</a:t>
            </a:r>
          </a:p>
        </p:txBody>
      </p:sp>
      <p:sp>
        <p:nvSpPr>
          <p:cNvPr id="16388" name="Rectangle 4"/>
          <p:cNvSpPr>
            <a:spLocks noGrp="1" noChangeArrowheads="1"/>
          </p:cNvSpPr>
          <p:nvPr>
            <p:ph idx="1"/>
          </p:nvPr>
        </p:nvSpPr>
        <p:spPr>
          <a:xfrm>
            <a:off x="467544" y="1484784"/>
            <a:ext cx="8424936" cy="4916016"/>
          </a:xfrm>
        </p:spPr>
        <p:txBody>
          <a:bodyPr>
            <a:normAutofit fontScale="92500" lnSpcReduction="10000"/>
          </a:bodyPr>
          <a:lstStyle/>
          <a:p>
            <a:r>
              <a:rPr lang="en-US" sz="2600" dirty="0">
                <a:solidFill>
                  <a:schemeClr val="tx2"/>
                </a:solidFill>
              </a:rPr>
              <a:t>A G</a:t>
            </a:r>
            <a:r>
              <a:rPr lang="en-US" sz="2600" i="1" dirty="0">
                <a:solidFill>
                  <a:schemeClr val="tx2"/>
                </a:solidFill>
              </a:rPr>
              <a:t>uide to the Project Management Body of Knowledge PMBOK® identifies a subset of project management body of knowledge which:</a:t>
            </a:r>
          </a:p>
          <a:p>
            <a:pPr marL="742950" lvl="1">
              <a:lnSpc>
                <a:spcPct val="110000"/>
              </a:lnSpc>
            </a:pPr>
            <a:r>
              <a:rPr lang="en-US" sz="2300" i="1" dirty="0"/>
              <a:t>Are generally recognized good practice</a:t>
            </a:r>
          </a:p>
          <a:p>
            <a:pPr marL="742950" lvl="1">
              <a:lnSpc>
                <a:spcPct val="110000"/>
              </a:lnSpc>
            </a:pPr>
            <a:r>
              <a:rPr lang="en-US" sz="2300" i="1" dirty="0"/>
              <a:t>Are applicable to most projects most of the time</a:t>
            </a:r>
          </a:p>
          <a:p>
            <a:pPr marL="742950" lvl="1">
              <a:lnSpc>
                <a:spcPct val="110000"/>
              </a:lnSpc>
            </a:pPr>
            <a:r>
              <a:rPr lang="en-US" sz="2300" i="1" dirty="0"/>
              <a:t>Provides a common vocabulary</a:t>
            </a:r>
          </a:p>
          <a:p>
            <a:pPr marL="742950" lvl="1">
              <a:lnSpc>
                <a:spcPct val="110000"/>
              </a:lnSpc>
            </a:pPr>
            <a:r>
              <a:rPr lang="en-US" sz="2300" i="1" dirty="0"/>
              <a:t>Provides a foundation upon which organizations can build methodologies, policies, procedures, rules, and techniques and life cycle phases needed to practice project management</a:t>
            </a:r>
          </a:p>
          <a:p>
            <a:pPr marL="742950" lvl="1">
              <a:lnSpc>
                <a:spcPct val="110000"/>
              </a:lnSpc>
            </a:pPr>
            <a:r>
              <a:rPr lang="en-US" sz="2300" i="1" dirty="0"/>
              <a:t>Is used by PMI® as a standard to provide a consistent structure for its professional development programs</a:t>
            </a:r>
          </a:p>
          <a:p>
            <a:pPr>
              <a:spcBef>
                <a:spcPts val="600"/>
              </a:spcBef>
              <a:spcAft>
                <a:spcPts val="600"/>
              </a:spcAft>
            </a:pPr>
            <a:r>
              <a:rPr lang="en-US" sz="2800" dirty="0"/>
              <a:t>But it </a:t>
            </a:r>
            <a:r>
              <a:rPr lang="en-US" sz="2800" i="1" dirty="0">
                <a:solidFill>
                  <a:schemeClr val="tx2"/>
                </a:solidFill>
              </a:rPr>
              <a:t>does not mean</a:t>
            </a:r>
            <a:r>
              <a:rPr lang="en-US" sz="2800" dirty="0"/>
              <a:t> that they are or should be applied uniformly on all projects.</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42423"/>
            <a:ext cx="7886700" cy="792087"/>
          </a:xfrm>
        </p:spPr>
        <p:txBody>
          <a:bodyPr>
            <a:normAutofit fontScale="90000"/>
          </a:bodyPr>
          <a:lstStyle/>
          <a:p>
            <a:pPr algn="ctr"/>
            <a:r>
              <a:rPr lang="en-CA" b="1" dirty="0">
                <a:effectLst>
                  <a:outerShdw blurRad="38100" dist="38100" dir="2700000" algn="tl">
                    <a:srgbClr val="000000">
                      <a:alpha val="43137"/>
                    </a:srgbClr>
                  </a:outerShdw>
                </a:effectLst>
              </a:rPr>
              <a:t>ORGANIZATIONAL PROCESS ASSETS (OPA)</a:t>
            </a:r>
            <a:br>
              <a:rPr lang="en-CA" b="1" dirty="0">
                <a:effectLst>
                  <a:outerShdw blurRad="38100" dist="38100" dir="2700000" algn="tl">
                    <a:srgbClr val="000000">
                      <a:alpha val="43137"/>
                    </a:srgbClr>
                  </a:outerShdw>
                </a:effectLst>
              </a:rPr>
            </a:br>
            <a:r>
              <a:rPr lang="en-CA" b="1" i="1" dirty="0">
                <a:effectLst>
                  <a:outerShdw blurRad="38100" dist="38100" dir="2700000" algn="tl">
                    <a:srgbClr val="000000">
                      <a:alpha val="43137"/>
                    </a:srgbClr>
                  </a:outerShdw>
                </a:effectLst>
              </a:rPr>
              <a:t>cont’d</a:t>
            </a:r>
          </a:p>
        </p:txBody>
      </p:sp>
      <p:sp>
        <p:nvSpPr>
          <p:cNvPr id="5" name="Content Placeholder 4"/>
          <p:cNvSpPr>
            <a:spLocks noGrp="1"/>
          </p:cNvSpPr>
          <p:nvPr>
            <p:ph idx="1"/>
          </p:nvPr>
        </p:nvSpPr>
        <p:spPr>
          <a:xfrm>
            <a:off x="783162" y="2577277"/>
            <a:ext cx="3746190" cy="4043107"/>
          </a:xfrm>
        </p:spPr>
        <p:txBody>
          <a:bodyPr/>
          <a:lstStyle/>
          <a:p>
            <a:endParaRPr lang="en-CA" dirty="0"/>
          </a:p>
          <a:p>
            <a:endParaRPr lang="en-CA" dirty="0"/>
          </a:p>
          <a:p>
            <a:endParaRPr lang="en-CA" dirty="0"/>
          </a:p>
        </p:txBody>
      </p:sp>
      <p:sp>
        <p:nvSpPr>
          <p:cNvPr id="7" name="Content Placeholder 4"/>
          <p:cNvSpPr txBox="1">
            <a:spLocks/>
          </p:cNvSpPr>
          <p:nvPr/>
        </p:nvSpPr>
        <p:spPr>
          <a:xfrm>
            <a:off x="4769160" y="2577277"/>
            <a:ext cx="3746190" cy="38280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CA" sz="21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TextBox 8"/>
          <p:cNvSpPr txBox="1"/>
          <p:nvPr/>
        </p:nvSpPr>
        <p:spPr>
          <a:xfrm>
            <a:off x="1144419" y="1268760"/>
            <a:ext cx="6811957" cy="707886"/>
          </a:xfrm>
          <a:prstGeom prst="rect">
            <a:avLst/>
          </a:prstGeom>
          <a:solidFill>
            <a:schemeClr val="tx1"/>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CA" sz="2000" b="1" kern="0" dirty="0">
                <a:solidFill>
                  <a:schemeClr val="bg1"/>
                </a:solidFill>
              </a:rPr>
              <a:t>Organizational Knowledge Repositories </a:t>
            </a:r>
          </a:p>
          <a:p>
            <a:pPr marL="0" marR="0" lvl="0" indent="0" algn="ctr" defTabSz="914400" eaLnBrk="1" fontAlgn="auto" latinLnBrk="0" hangingPunct="1">
              <a:lnSpc>
                <a:spcPct val="100000"/>
              </a:lnSpc>
              <a:spcBef>
                <a:spcPts val="0"/>
              </a:spcBef>
              <a:spcAft>
                <a:spcPts val="0"/>
              </a:spcAft>
              <a:buClrTx/>
              <a:buSzTx/>
              <a:buFontTx/>
              <a:buNone/>
              <a:tabLst/>
              <a:defRPr/>
            </a:pPr>
            <a:r>
              <a:rPr lang="en-CA" sz="2000" b="1" kern="0" dirty="0">
                <a:solidFill>
                  <a:schemeClr val="bg1"/>
                </a:solidFill>
              </a:rPr>
              <a:t>(Corporate Knowledge Base)</a:t>
            </a:r>
          </a:p>
        </p:txBody>
      </p:sp>
      <p:sp>
        <p:nvSpPr>
          <p:cNvPr id="10" name="TextBox 9"/>
          <p:cNvSpPr txBox="1"/>
          <p:nvPr/>
        </p:nvSpPr>
        <p:spPr>
          <a:xfrm>
            <a:off x="1144419" y="1979177"/>
            <a:ext cx="6811957" cy="4401205"/>
          </a:xfrm>
          <a:prstGeom prst="rect">
            <a:avLst/>
          </a:prstGeom>
          <a:solidFill>
            <a:schemeClr val="accent6">
              <a:lumMod val="20000"/>
              <a:lumOff val="80000"/>
            </a:schemeClr>
          </a:solidFill>
        </p:spPr>
        <p:txBody>
          <a:bodyPr wrap="square" rtlCol="0">
            <a:spAutoFit/>
          </a:bodyPr>
          <a:lstStyle/>
          <a:p>
            <a:pPr marR="0" lvl="0" defTabSz="914400" eaLnBrk="1" fontAlgn="auto" latinLnBrk="0" hangingPunct="1">
              <a:lnSpc>
                <a:spcPct val="100000"/>
              </a:lnSpc>
              <a:spcBef>
                <a:spcPts val="600"/>
              </a:spcBef>
              <a:spcAft>
                <a:spcPts val="600"/>
              </a:spcAft>
              <a:buClrTx/>
              <a:buSzTx/>
              <a:tabLst/>
              <a:defRPr/>
            </a:pPr>
            <a:r>
              <a:rPr lang="en-CA" sz="2000" b="1" kern="0" dirty="0">
                <a:solidFill>
                  <a:sysClr val="windowText" lastClr="000000"/>
                </a:solidFill>
              </a:rPr>
              <a:t>Knowledge Repositories for Storing:</a:t>
            </a:r>
          </a:p>
          <a:p>
            <a:pPr marL="285750" marR="0" lvl="0" indent="-196850" defTabSz="91440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CA" sz="2000" b="0" i="0" u="none" strike="noStrike" kern="0" cap="none" spc="0" normalizeH="0" baseline="0" noProof="0" dirty="0">
                <a:ln>
                  <a:noFill/>
                </a:ln>
                <a:solidFill>
                  <a:sysClr val="windowText" lastClr="000000"/>
                </a:solidFill>
                <a:effectLst/>
                <a:uLnTx/>
                <a:uFillTx/>
              </a:rPr>
              <a:t>Configuration management knowledge, including electronic documents</a:t>
            </a:r>
            <a:r>
              <a:rPr lang="en-CA" sz="2000" kern="0">
                <a:solidFill>
                  <a:sysClr val="windowText" lastClr="000000"/>
                </a:solidFill>
              </a:rPr>
              <a:t>, </a:t>
            </a:r>
            <a:r>
              <a:rPr kumimoji="0" lang="en-CA" sz="2000" b="0" i="0" u="none" strike="noStrike" kern="0" cap="none" spc="0" normalizeH="0" noProof="0">
                <a:ln>
                  <a:noFill/>
                </a:ln>
                <a:solidFill>
                  <a:sysClr val="windowText" lastClr="000000"/>
                </a:solidFill>
                <a:effectLst/>
                <a:uLnTx/>
                <a:uFillTx/>
              </a:rPr>
              <a:t>baselines </a:t>
            </a:r>
            <a:r>
              <a:rPr kumimoji="0" lang="en-CA" sz="2000" b="0" i="0" u="none" strike="noStrike" kern="0" cap="none" spc="0" normalizeH="0" noProof="0" dirty="0">
                <a:ln>
                  <a:noFill/>
                </a:ln>
                <a:solidFill>
                  <a:sysClr val="windowText" lastClr="000000"/>
                </a:solidFill>
                <a:effectLst/>
                <a:uLnTx/>
                <a:uFillTx/>
              </a:rPr>
              <a:t>for performing standards, policies and procedures</a:t>
            </a:r>
          </a:p>
          <a:p>
            <a:pPr marL="285750" marR="0" lvl="0" indent="-196850" defTabSz="91440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CA" sz="2000" kern="0" dirty="0">
                <a:solidFill>
                  <a:sysClr val="windowText" lastClr="000000"/>
                </a:solidFill>
              </a:rPr>
              <a:t>Financial data, such as labor costs, actual costs, budgets, and cost overruns</a:t>
            </a:r>
          </a:p>
          <a:p>
            <a:pPr marL="285750" marR="0" lvl="0" indent="-196850" defTabSz="91440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CA" sz="2000" b="0" i="0" u="none" strike="noStrike" kern="0" cap="none" spc="0" normalizeH="0" noProof="0" dirty="0">
                <a:ln>
                  <a:noFill/>
                </a:ln>
                <a:solidFill>
                  <a:sysClr val="windowText" lastClr="000000"/>
                </a:solidFill>
                <a:effectLst/>
                <a:uLnTx/>
                <a:uFillTx/>
              </a:rPr>
              <a:t>Historical information and lessons learned </a:t>
            </a:r>
          </a:p>
          <a:p>
            <a:pPr marL="285750" marR="0" lvl="0" indent="-196850" defTabSz="91440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CA" sz="2000" kern="0" dirty="0">
                <a:solidFill>
                  <a:sysClr val="windowText" lastClr="000000"/>
                </a:solidFill>
              </a:rPr>
              <a:t>Issue and defect management registers. </a:t>
            </a:r>
          </a:p>
          <a:p>
            <a:pPr marL="285750" marR="0" lvl="0" indent="-196850" defTabSz="91440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CA" sz="2000" b="0" i="0" u="none" strike="noStrike" kern="0" cap="none" spc="0" normalizeH="0" noProof="0" dirty="0">
                <a:ln>
                  <a:noFill/>
                </a:ln>
                <a:solidFill>
                  <a:sysClr val="windowText" lastClr="000000"/>
                </a:solidFill>
                <a:effectLst/>
                <a:uLnTx/>
                <a:uFillTx/>
              </a:rPr>
              <a:t>Metrics data obtained from process and product measurements </a:t>
            </a:r>
          </a:p>
          <a:p>
            <a:pPr marL="285750" marR="0" lvl="0" indent="-196850" defTabSz="91440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CA" sz="2000" kern="0" dirty="0">
                <a:solidFill>
                  <a:sysClr val="windowText" lastClr="000000"/>
                </a:solidFill>
              </a:rPr>
              <a:t>Previous projects’ archived files </a:t>
            </a:r>
            <a:endParaRPr kumimoji="0" lang="en-CA" sz="2000" b="0" i="0" u="none" strike="noStrike" kern="0" cap="none" spc="0" normalizeH="0" noProof="0" dirty="0">
              <a:ln>
                <a:noFill/>
              </a:ln>
              <a:solidFill>
                <a:sysClr val="windowText" lastClr="000000"/>
              </a:solidFill>
              <a:effectLst/>
              <a:uLnTx/>
              <a:uFillTx/>
            </a:endParaRPr>
          </a:p>
        </p:txBody>
      </p:sp>
    </p:spTree>
    <p:extLst>
      <p:ext uri="{BB962C8B-B14F-4D97-AF65-F5344CB8AC3E}">
        <p14:creationId xmlns:p14="http://schemas.microsoft.com/office/powerpoint/2010/main" val="12696744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265" y="188640"/>
            <a:ext cx="7886700" cy="759617"/>
          </a:xfrm>
        </p:spPr>
        <p:txBody>
          <a:bodyPr/>
          <a:lstStyle/>
          <a:p>
            <a:pPr algn="ctr"/>
            <a:r>
              <a:rPr lang="en-CA" b="1" dirty="0">
                <a:effectLst>
                  <a:outerShdw blurRad="38100" dist="38100" dir="2700000" algn="tl">
                    <a:srgbClr val="000000">
                      <a:alpha val="43137"/>
                    </a:srgbClr>
                  </a:outerShdw>
                </a:effectLst>
              </a:rPr>
              <a:t>Organizational Systems</a:t>
            </a:r>
          </a:p>
        </p:txBody>
      </p:sp>
      <p:sp>
        <p:nvSpPr>
          <p:cNvPr id="3" name="TextBox 2"/>
          <p:cNvSpPr txBox="1"/>
          <p:nvPr/>
        </p:nvSpPr>
        <p:spPr>
          <a:xfrm>
            <a:off x="997361" y="1041985"/>
            <a:ext cx="7416824" cy="707886"/>
          </a:xfrm>
          <a:prstGeom prst="rect">
            <a:avLst/>
          </a:prstGeom>
          <a:solidFill>
            <a:schemeClr val="accent1">
              <a:lumMod val="20000"/>
              <a:lumOff val="80000"/>
            </a:schemeClr>
          </a:solidFill>
          <a:ln>
            <a:solidFill>
              <a:srgbClr val="0070C0"/>
            </a:solidFill>
          </a:ln>
        </p:spPr>
        <p:txBody>
          <a:bodyPr wrap="square" rtlCol="0">
            <a:spAutoFit/>
          </a:bodyPr>
          <a:lstStyle/>
          <a:p>
            <a:pPr algn="ctr"/>
            <a:r>
              <a:rPr lang="en-CA" sz="2000" b="1" i="1" dirty="0"/>
              <a:t>A system is a collection of various components that together produce results not obtainable by the individual components alone. </a:t>
            </a:r>
          </a:p>
        </p:txBody>
      </p:sp>
      <p:sp>
        <p:nvSpPr>
          <p:cNvPr id="4" name="TextBox 3"/>
          <p:cNvSpPr txBox="1"/>
          <p:nvPr/>
        </p:nvSpPr>
        <p:spPr>
          <a:xfrm>
            <a:off x="997360" y="1988840"/>
            <a:ext cx="7823111" cy="4247317"/>
          </a:xfrm>
          <a:prstGeom prst="rect">
            <a:avLst/>
          </a:prstGeom>
          <a:noFill/>
        </p:spPr>
        <p:txBody>
          <a:bodyPr wrap="square" rtlCol="0">
            <a:spAutoFit/>
          </a:bodyPr>
          <a:lstStyle/>
          <a:p>
            <a:pPr marL="179388" indent="-179388">
              <a:buFont typeface="Arial" panose="020B0604020202020204" pitchFamily="34" charset="0"/>
              <a:buChar char="•"/>
            </a:pPr>
            <a:r>
              <a:rPr lang="en-CA" dirty="0"/>
              <a:t>Organizations are </a:t>
            </a:r>
            <a:r>
              <a:rPr lang="en-CA" b="1" i="1" dirty="0"/>
              <a:t>Open Systems. </a:t>
            </a:r>
            <a:r>
              <a:rPr lang="en-CA" dirty="0"/>
              <a:t>The interaction of multiple factors within an individual organization, creates a unique system, that impacts the project operating in that system. </a:t>
            </a:r>
            <a:r>
              <a:rPr lang="en-CA" b="1" i="1" dirty="0"/>
              <a:t>  </a:t>
            </a:r>
          </a:p>
          <a:p>
            <a:endParaRPr lang="en-CA" b="1" i="1" dirty="0"/>
          </a:p>
          <a:p>
            <a:endParaRPr lang="en-CA" b="1" i="1" dirty="0"/>
          </a:p>
          <a:p>
            <a:pPr marL="179388" indent="-179388">
              <a:buFont typeface="Arial" panose="020B0604020202020204" pitchFamily="34" charset="0"/>
              <a:buChar char="•"/>
            </a:pPr>
            <a:r>
              <a:rPr lang="en-CA" dirty="0"/>
              <a:t>The resulting organizational system determines the power, influence, competence and political capabilities of the people who are able to act within the system </a:t>
            </a:r>
          </a:p>
          <a:p>
            <a:pPr marL="179388" indent="-179388">
              <a:buFont typeface="Arial" panose="020B0604020202020204" pitchFamily="34" charset="0"/>
              <a:buChar char="•"/>
            </a:pPr>
            <a:endParaRPr lang="en-CA" dirty="0"/>
          </a:p>
          <a:p>
            <a:endParaRPr lang="en-CA" dirty="0"/>
          </a:p>
          <a:p>
            <a:pPr marL="179388" indent="-179388">
              <a:buFont typeface="Arial" panose="020B0604020202020204" pitchFamily="34" charset="0"/>
              <a:buChar char="•"/>
            </a:pPr>
            <a:r>
              <a:rPr lang="en-CA" dirty="0"/>
              <a:t>The Project Manager needs to understand where responsibility, accountability and authority resides within the organization, to be able to use his or her power, influence, competence, leadership and political capabilities to successfully complete the project  </a:t>
            </a:r>
          </a:p>
          <a:p>
            <a:pPr marL="179388" indent="-179388">
              <a:buFont typeface="Arial" panose="020B0604020202020204" pitchFamily="34" charset="0"/>
              <a:buChar char="•"/>
            </a:pPr>
            <a:endParaRPr lang="en-CA" b="1" i="1" dirty="0"/>
          </a:p>
        </p:txBody>
      </p:sp>
      <p:sp>
        <p:nvSpPr>
          <p:cNvPr id="5" name="Down Arrow 4"/>
          <p:cNvSpPr/>
          <p:nvPr/>
        </p:nvSpPr>
        <p:spPr>
          <a:xfrm>
            <a:off x="4908915" y="2708920"/>
            <a:ext cx="484632" cy="6385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Down Arrow 5"/>
          <p:cNvSpPr/>
          <p:nvPr/>
        </p:nvSpPr>
        <p:spPr>
          <a:xfrm>
            <a:off x="4908915" y="4068776"/>
            <a:ext cx="484632" cy="6385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293923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2329197300"/>
              </p:ext>
            </p:extLst>
          </p:nvPr>
        </p:nvGraphicFramePr>
        <p:xfrm>
          <a:off x="251521" y="980728"/>
          <a:ext cx="8640960" cy="5738812"/>
        </p:xfrm>
        <a:graphic>
          <a:graphicData uri="http://schemas.openxmlformats.org/presentationml/2006/ole">
            <mc:AlternateContent xmlns:mc="http://schemas.openxmlformats.org/markup-compatibility/2006">
              <mc:Choice xmlns:v="urn:schemas-microsoft-com:vml" Requires="v">
                <p:oleObj spid="_x0000_s27776" name="Bitmap Image" r:id="rId3" imgW="8176320" imgH="5738040" progId="Paint.Picture">
                  <p:embed/>
                </p:oleObj>
              </mc:Choice>
              <mc:Fallback>
                <p:oleObj name="Bitmap Image" r:id="rId3" imgW="8176320" imgH="5738040" progId="Paint.Picture">
                  <p:embed/>
                  <p:pic>
                    <p:nvPicPr>
                      <p:cNvPr id="0" name=""/>
                      <p:cNvPicPr/>
                      <p:nvPr/>
                    </p:nvPicPr>
                    <p:blipFill>
                      <a:blip r:embed="rId4"/>
                      <a:stretch>
                        <a:fillRect/>
                      </a:stretch>
                    </p:blipFill>
                    <p:spPr>
                      <a:xfrm>
                        <a:off x="251521" y="980728"/>
                        <a:ext cx="8640960" cy="5738812"/>
                      </a:xfrm>
                      <a:prstGeom prst="rect">
                        <a:avLst/>
                      </a:prstGeom>
                    </p:spPr>
                  </p:pic>
                </p:oleObj>
              </mc:Fallback>
            </mc:AlternateContent>
          </a:graphicData>
        </a:graphic>
      </p:graphicFrame>
      <p:sp>
        <p:nvSpPr>
          <p:cNvPr id="5" name="TextBox 4"/>
          <p:cNvSpPr txBox="1"/>
          <p:nvPr/>
        </p:nvSpPr>
        <p:spPr>
          <a:xfrm>
            <a:off x="2123728" y="260648"/>
            <a:ext cx="5867119" cy="461665"/>
          </a:xfrm>
          <a:prstGeom prst="rect">
            <a:avLst/>
          </a:prstGeom>
          <a:noFill/>
        </p:spPr>
        <p:txBody>
          <a:bodyPr wrap="none" rtlCol="0">
            <a:spAutoFit/>
          </a:bodyPr>
          <a:lstStyle/>
          <a:p>
            <a:r>
              <a:rPr lang="en-CA" sz="2400" b="1" dirty="0"/>
              <a:t>A Model for Open System of an Organization</a:t>
            </a:r>
          </a:p>
        </p:txBody>
      </p:sp>
    </p:spTree>
    <p:extLst>
      <p:ext uri="{BB962C8B-B14F-4D97-AF65-F5344CB8AC3E}">
        <p14:creationId xmlns:p14="http://schemas.microsoft.com/office/powerpoint/2010/main" val="32010763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836712"/>
          </a:xfrm>
        </p:spPr>
        <p:txBody>
          <a:bodyPr/>
          <a:lstStyle/>
          <a:p>
            <a:pPr algn="ctr"/>
            <a:r>
              <a:rPr lang="en-CA" b="1" dirty="0">
                <a:effectLst>
                  <a:outerShdw blurRad="38100" dist="38100" dir="2700000" algn="tl">
                    <a:srgbClr val="000000">
                      <a:alpha val="43137"/>
                    </a:srgbClr>
                  </a:outerShdw>
                </a:effectLst>
              </a:rPr>
              <a:t>Organizational Governance Frameworks</a:t>
            </a:r>
          </a:p>
        </p:txBody>
      </p:sp>
      <p:sp>
        <p:nvSpPr>
          <p:cNvPr id="3" name="TextBox 2"/>
          <p:cNvSpPr txBox="1"/>
          <p:nvPr/>
        </p:nvSpPr>
        <p:spPr>
          <a:xfrm>
            <a:off x="143508" y="902031"/>
            <a:ext cx="8856984" cy="923330"/>
          </a:xfrm>
          <a:prstGeom prst="rect">
            <a:avLst/>
          </a:prstGeom>
          <a:solidFill>
            <a:schemeClr val="accent1">
              <a:lumMod val="20000"/>
              <a:lumOff val="80000"/>
            </a:schemeClr>
          </a:solidFill>
          <a:ln w="19050">
            <a:solidFill>
              <a:schemeClr val="tx1"/>
            </a:solidFill>
          </a:ln>
        </p:spPr>
        <p:txBody>
          <a:bodyPr wrap="square" rtlCol="0">
            <a:spAutoFit/>
          </a:bodyPr>
          <a:lstStyle/>
          <a:p>
            <a:r>
              <a:rPr lang="en-CA" b="1" i="1" dirty="0"/>
              <a:t>Governance is a structural arrangement at all levels of an organization, designed to determine and  influence the behavior of organization’s members. It provides direction and oversight through policies, data and feedback to people and roles of the organization . </a:t>
            </a:r>
          </a:p>
        </p:txBody>
      </p:sp>
      <p:graphicFrame>
        <p:nvGraphicFramePr>
          <p:cNvPr id="4" name="Diagram 3"/>
          <p:cNvGraphicFramePr/>
          <p:nvPr>
            <p:extLst>
              <p:ext uri="{D42A27DB-BD31-4B8C-83A1-F6EECF244321}">
                <p14:modId xmlns:p14="http://schemas.microsoft.com/office/powerpoint/2010/main" val="360850813"/>
              </p:ext>
            </p:extLst>
          </p:nvPr>
        </p:nvGraphicFramePr>
        <p:xfrm>
          <a:off x="2864397" y="2060848"/>
          <a:ext cx="6120680"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ight Arrow 4"/>
          <p:cNvSpPr/>
          <p:nvPr/>
        </p:nvSpPr>
        <p:spPr>
          <a:xfrm>
            <a:off x="467544" y="3356992"/>
            <a:ext cx="3384376" cy="180020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i="1" dirty="0">
                <a:solidFill>
                  <a:schemeClr val="tx1"/>
                </a:solidFill>
                <a:effectLst>
                  <a:outerShdw blurRad="38100" dist="38100" dir="2700000" algn="tl">
                    <a:srgbClr val="000000">
                      <a:alpha val="43137"/>
                    </a:srgbClr>
                  </a:outerShdw>
                </a:effectLst>
              </a:rPr>
              <a:t>Governance is the framework </a:t>
            </a:r>
          </a:p>
          <a:p>
            <a:pPr algn="ctr"/>
            <a:r>
              <a:rPr lang="en-CA" b="1" i="1" dirty="0">
                <a:solidFill>
                  <a:schemeClr val="tx1"/>
                </a:solidFill>
                <a:effectLst>
                  <a:outerShdw blurRad="38100" dist="38100" dir="2700000" algn="tl">
                    <a:srgbClr val="000000">
                      <a:alpha val="43137"/>
                    </a:srgbClr>
                  </a:outerShdw>
                </a:effectLst>
              </a:rPr>
              <a:t>for exercising authority  </a:t>
            </a:r>
          </a:p>
        </p:txBody>
      </p:sp>
    </p:spTree>
    <p:extLst>
      <p:ext uri="{BB962C8B-B14F-4D97-AF65-F5344CB8AC3E}">
        <p14:creationId xmlns:p14="http://schemas.microsoft.com/office/powerpoint/2010/main" val="21969596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4"/>
          <p:cNvSpPr>
            <a:spLocks noGrp="1" noChangeArrowheads="1"/>
          </p:cNvSpPr>
          <p:nvPr>
            <p:ph type="title"/>
          </p:nvPr>
        </p:nvSpPr>
        <p:spPr>
          <a:xfrm>
            <a:off x="1188104" y="89258"/>
            <a:ext cx="7498080" cy="1143000"/>
          </a:xfrm>
          <a:noFill/>
        </p:spPr>
        <p:txBody>
          <a:bodyPr/>
          <a:lstStyle/>
          <a:p>
            <a:r>
              <a:rPr lang="en-CA" sz="3600" b="1" dirty="0">
                <a:effectLst>
                  <a:outerShdw blurRad="38100" dist="38100" dir="2700000" algn="tl">
                    <a:srgbClr val="000000">
                      <a:alpha val="43137"/>
                    </a:srgbClr>
                  </a:outerShdw>
                </a:effectLst>
              </a:rPr>
              <a:t>Project Management Office (PMO):  </a:t>
            </a:r>
            <a:br>
              <a:rPr lang="en-CA" sz="3600" b="1" i="1" dirty="0">
                <a:solidFill>
                  <a:schemeClr val="tx2"/>
                </a:solidFill>
              </a:rPr>
            </a:br>
            <a:endParaRPr lang="en-US" b="1" dirty="0">
              <a:effectLst>
                <a:outerShdw blurRad="38100" dist="38100" dir="2700000" algn="tl">
                  <a:srgbClr val="000000">
                    <a:alpha val="43137"/>
                  </a:srgbClr>
                </a:outerShdw>
              </a:effectLst>
            </a:endParaRPr>
          </a:p>
        </p:txBody>
      </p:sp>
      <p:sp>
        <p:nvSpPr>
          <p:cNvPr id="34818" name="Rectangle 3"/>
          <p:cNvSpPr>
            <a:spLocks noGrp="1" noChangeArrowheads="1"/>
          </p:cNvSpPr>
          <p:nvPr>
            <p:ph idx="1"/>
          </p:nvPr>
        </p:nvSpPr>
        <p:spPr>
          <a:xfrm>
            <a:off x="251520" y="792088"/>
            <a:ext cx="8763000" cy="1052736"/>
          </a:xfrm>
        </p:spPr>
        <p:txBody>
          <a:bodyPr>
            <a:noAutofit/>
          </a:bodyPr>
          <a:lstStyle/>
          <a:p>
            <a:pPr>
              <a:lnSpc>
                <a:spcPct val="90000"/>
              </a:lnSpc>
              <a:spcAft>
                <a:spcPts val="600"/>
              </a:spcAft>
            </a:pPr>
            <a:r>
              <a:rPr lang="en-CA" sz="2400" dirty="0"/>
              <a:t>The PMO is an organizational structure that standardizes the governance of project related processes and facilitates sharing of resources, methodologies, tools, and techniques. </a:t>
            </a:r>
          </a:p>
          <a:p>
            <a:pPr marL="0" indent="0">
              <a:lnSpc>
                <a:spcPct val="90000"/>
              </a:lnSpc>
              <a:spcAft>
                <a:spcPts val="600"/>
              </a:spcAft>
              <a:buNone/>
            </a:pPr>
            <a:endParaRPr lang="en-CA" sz="2400" dirty="0"/>
          </a:p>
        </p:txBody>
      </p:sp>
      <p:graphicFrame>
        <p:nvGraphicFramePr>
          <p:cNvPr id="2" name="Diagram 1"/>
          <p:cNvGraphicFramePr/>
          <p:nvPr>
            <p:extLst>
              <p:ext uri="{D42A27DB-BD31-4B8C-83A1-F6EECF244321}">
                <p14:modId xmlns:p14="http://schemas.microsoft.com/office/powerpoint/2010/main" val="3812956764"/>
              </p:ext>
            </p:extLst>
          </p:nvPr>
        </p:nvGraphicFramePr>
        <p:xfrm>
          <a:off x="1835696" y="273630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3947118" y="2204864"/>
            <a:ext cx="1980052" cy="400110"/>
          </a:xfrm>
          <a:prstGeom prst="rect">
            <a:avLst/>
          </a:prstGeom>
          <a:noFill/>
        </p:spPr>
        <p:txBody>
          <a:bodyPr wrap="square" rtlCol="0">
            <a:spAutoFit/>
          </a:bodyPr>
          <a:lstStyle/>
          <a:p>
            <a:r>
              <a:rPr lang="en-CA" sz="2000" b="1" dirty="0">
                <a:effectLst>
                  <a:outerShdw blurRad="38100" dist="38100" dir="2700000" algn="tl">
                    <a:srgbClr val="000000">
                      <a:alpha val="43137"/>
                    </a:srgbClr>
                  </a:outerShdw>
                </a:effectLst>
              </a:rPr>
              <a:t>TYPES OF PMOs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sz="3600" dirty="0">
                <a:effectLst>
                  <a:outerShdw blurRad="38100" dist="38100" dir="2700000" algn="tl">
                    <a:srgbClr val="000000">
                      <a:alpha val="43137"/>
                    </a:srgbClr>
                  </a:outerShdw>
                </a:effectLst>
              </a:rPr>
              <a:t>Some key PMO functions:</a:t>
            </a:r>
            <a:br>
              <a:rPr lang="en-CA" sz="3600" b="1" i="1" dirty="0">
                <a:solidFill>
                  <a:schemeClr val="tx2"/>
                </a:solidFill>
              </a:rPr>
            </a:br>
            <a:endParaRPr lang="en-CA" dirty="0"/>
          </a:p>
        </p:txBody>
      </p:sp>
      <p:sp>
        <p:nvSpPr>
          <p:cNvPr id="3" name="Rectangle 2"/>
          <p:cNvSpPr/>
          <p:nvPr/>
        </p:nvSpPr>
        <p:spPr>
          <a:xfrm>
            <a:off x="294928" y="1556792"/>
            <a:ext cx="8352928" cy="4413516"/>
          </a:xfrm>
          <a:prstGeom prst="rect">
            <a:avLst/>
          </a:prstGeom>
        </p:spPr>
        <p:txBody>
          <a:bodyPr wrap="square">
            <a:spAutoFit/>
          </a:bodyPr>
          <a:lstStyle/>
          <a:p>
            <a:pPr marL="800100" lvl="1" indent="-342900">
              <a:lnSpc>
                <a:spcPct val="90000"/>
              </a:lnSpc>
              <a:buFont typeface="Arial" panose="020B0604020202020204" pitchFamily="34" charset="0"/>
              <a:buChar char="•"/>
            </a:pPr>
            <a:r>
              <a:rPr lang="en-CA" sz="2400" i="1" dirty="0"/>
              <a:t>Coordination of shared resources</a:t>
            </a:r>
          </a:p>
          <a:p>
            <a:pPr marL="800100" lvl="1" indent="-342900">
              <a:lnSpc>
                <a:spcPct val="90000"/>
              </a:lnSpc>
              <a:buFont typeface="Arial" panose="020B0604020202020204" pitchFamily="34" charset="0"/>
              <a:buChar char="•"/>
            </a:pPr>
            <a:r>
              <a:rPr lang="en-CA" sz="2400" i="1" dirty="0"/>
              <a:t>Identification of project management methodologies, best practices and standards</a:t>
            </a:r>
          </a:p>
          <a:p>
            <a:pPr marL="800100" lvl="1" indent="-342900">
              <a:lnSpc>
                <a:spcPct val="90000"/>
              </a:lnSpc>
              <a:buFont typeface="Arial" panose="020B0604020202020204" pitchFamily="34" charset="0"/>
              <a:buChar char="•"/>
            </a:pPr>
            <a:r>
              <a:rPr lang="en-CA" sz="2400" i="1" dirty="0"/>
              <a:t>Centralized configuration management</a:t>
            </a:r>
          </a:p>
          <a:p>
            <a:pPr marL="800100" lvl="1" indent="-342900">
              <a:lnSpc>
                <a:spcPct val="90000"/>
              </a:lnSpc>
              <a:buFont typeface="Arial" panose="020B0604020202020204" pitchFamily="34" charset="0"/>
              <a:buChar char="•"/>
            </a:pPr>
            <a:r>
              <a:rPr lang="en-CA" sz="2400" i="1" dirty="0"/>
              <a:t>Centralized repository and management of shared &amp;  unique risks</a:t>
            </a:r>
          </a:p>
          <a:p>
            <a:pPr marL="800100" lvl="1" indent="-342900">
              <a:lnSpc>
                <a:spcPct val="90000"/>
              </a:lnSpc>
              <a:buFont typeface="Arial" panose="020B0604020202020204" pitchFamily="34" charset="0"/>
              <a:buChar char="•"/>
            </a:pPr>
            <a:r>
              <a:rPr lang="en-CA" sz="2400" i="1" dirty="0"/>
              <a:t>Centralized operation of project tools</a:t>
            </a:r>
          </a:p>
          <a:p>
            <a:pPr marL="800100" lvl="1" indent="-342900">
              <a:lnSpc>
                <a:spcPct val="90000"/>
              </a:lnSpc>
              <a:buFont typeface="Arial" panose="020B0604020202020204" pitchFamily="34" charset="0"/>
              <a:buChar char="•"/>
            </a:pPr>
            <a:r>
              <a:rPr lang="en-CA" sz="2400" i="1" dirty="0"/>
              <a:t>Centralized communication management</a:t>
            </a:r>
          </a:p>
          <a:p>
            <a:pPr marL="800100" lvl="1" indent="-342900">
              <a:lnSpc>
                <a:spcPct val="90000"/>
              </a:lnSpc>
              <a:buFont typeface="Arial" panose="020B0604020202020204" pitchFamily="34" charset="0"/>
              <a:buChar char="•"/>
            </a:pPr>
            <a:r>
              <a:rPr lang="en-CA" sz="2400" i="1" dirty="0"/>
              <a:t>Monitoring of all project baselines at organization’s level</a:t>
            </a:r>
          </a:p>
          <a:p>
            <a:pPr marL="800100" lvl="1" indent="-342900">
              <a:lnSpc>
                <a:spcPct val="90000"/>
              </a:lnSpc>
              <a:buFont typeface="Arial" panose="020B0604020202020204" pitchFamily="34" charset="0"/>
              <a:buChar char="•"/>
            </a:pPr>
            <a:r>
              <a:rPr lang="en-CA" sz="2400" i="1" dirty="0"/>
              <a:t>Coordination of quality standards </a:t>
            </a:r>
          </a:p>
          <a:p>
            <a:pPr marL="800100" lvl="1" indent="-342900">
              <a:lnSpc>
                <a:spcPct val="90000"/>
              </a:lnSpc>
              <a:buFont typeface="Arial" panose="020B0604020202020204" pitchFamily="34" charset="0"/>
              <a:buChar char="•"/>
            </a:pPr>
            <a:r>
              <a:rPr lang="en-CA" sz="2400" i="1" dirty="0"/>
              <a:t>Coaching, mentoring training and oversight</a:t>
            </a:r>
          </a:p>
          <a:p>
            <a:pPr marL="800100" lvl="1" indent="-342900">
              <a:lnSpc>
                <a:spcPct val="90000"/>
              </a:lnSpc>
              <a:buFont typeface="Arial" panose="020B0604020202020204" pitchFamily="34" charset="0"/>
              <a:buChar char="•"/>
            </a:pPr>
            <a:r>
              <a:rPr lang="en-CA" sz="2400" i="1" dirty="0"/>
              <a:t>Development and managing project policies, procedures, templates, shared documentation </a:t>
            </a:r>
          </a:p>
        </p:txBody>
      </p:sp>
    </p:spTree>
    <p:extLst>
      <p:ext uri="{BB962C8B-B14F-4D97-AF65-F5344CB8AC3E}">
        <p14:creationId xmlns:p14="http://schemas.microsoft.com/office/powerpoint/2010/main" val="6936070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96752"/>
            <a:ext cx="8748464" cy="646331"/>
          </a:xfrm>
          <a:prstGeom prst="rect">
            <a:avLst/>
          </a:prstGeom>
          <a:ln/>
        </p:spPr>
        <p:style>
          <a:lnRef idx="3">
            <a:schemeClr val="lt1"/>
          </a:lnRef>
          <a:fillRef idx="1">
            <a:schemeClr val="accent5"/>
          </a:fillRef>
          <a:effectRef idx="1">
            <a:schemeClr val="accent5"/>
          </a:effectRef>
          <a:fontRef idx="minor">
            <a:schemeClr val="lt1"/>
          </a:fontRef>
        </p:style>
        <p:txBody>
          <a:bodyPr wrap="square" rtlCol="0" anchor="ctr">
            <a:spAutoFit/>
          </a:bodyPr>
          <a:lstStyle/>
          <a:p>
            <a:pPr algn="ctr"/>
            <a:r>
              <a:rPr lang="en-CA" sz="3600" b="1" dirty="0">
                <a:ln w="0"/>
                <a:effectLst>
                  <a:outerShdw blurRad="38100" dist="38100" dir="2700000" algn="tl">
                    <a:srgbClr val="000000">
                      <a:alpha val="43137"/>
                    </a:srgbClr>
                  </a:outerShdw>
                </a:effectLst>
              </a:rPr>
              <a:t>The Role of the Project Manager  </a:t>
            </a:r>
          </a:p>
        </p:txBody>
      </p:sp>
      <p:sp>
        <p:nvSpPr>
          <p:cNvPr id="3" name="TextBox 2"/>
          <p:cNvSpPr txBox="1"/>
          <p:nvPr/>
        </p:nvSpPr>
        <p:spPr>
          <a:xfrm>
            <a:off x="2123728" y="3140968"/>
            <a:ext cx="5472607" cy="584775"/>
          </a:xfrm>
          <a:prstGeom prst="rect">
            <a:avLst/>
          </a:prstGeom>
          <a:noFill/>
        </p:spPr>
        <p:txBody>
          <a:bodyPr wrap="square" rtlCol="0">
            <a:spAutoFit/>
          </a:bodyPr>
          <a:lstStyle/>
          <a:p>
            <a:r>
              <a:rPr lang="en-CA" sz="3200" b="1" i="1" dirty="0">
                <a:effectLst>
                  <a:outerShdw blurRad="38100" dist="38100" dir="2700000" algn="tl">
                    <a:srgbClr val="000000">
                      <a:alpha val="43137"/>
                    </a:srgbClr>
                  </a:outerShdw>
                </a:effectLst>
              </a:rPr>
              <a:t>PMBOK® 6</a:t>
            </a:r>
            <a:r>
              <a:rPr lang="en-CA" sz="3200" b="1" i="1" baseline="30000" dirty="0">
                <a:effectLst>
                  <a:outerShdw blurRad="38100" dist="38100" dir="2700000" algn="tl">
                    <a:srgbClr val="000000">
                      <a:alpha val="43137"/>
                    </a:srgbClr>
                  </a:outerShdw>
                </a:effectLst>
              </a:rPr>
              <a:t>th</a:t>
            </a:r>
            <a:r>
              <a:rPr lang="en-CA" sz="3200" b="1" i="1" dirty="0">
                <a:effectLst>
                  <a:outerShdw blurRad="38100" dist="38100" dir="2700000" algn="tl">
                    <a:srgbClr val="000000">
                      <a:alpha val="43137"/>
                    </a:srgbClr>
                  </a:outerShdw>
                </a:effectLst>
              </a:rPr>
              <a:t> Edition Chapter 3</a:t>
            </a:r>
          </a:p>
        </p:txBody>
      </p:sp>
    </p:spTree>
    <p:extLst>
      <p:ext uri="{BB962C8B-B14F-4D97-AF65-F5344CB8AC3E}">
        <p14:creationId xmlns:p14="http://schemas.microsoft.com/office/powerpoint/2010/main" val="3937423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16632"/>
            <a:ext cx="7498080" cy="1143000"/>
          </a:xfrm>
        </p:spPr>
        <p:txBody>
          <a:bodyPr>
            <a:normAutofit/>
          </a:bodyPr>
          <a:lstStyle/>
          <a:p>
            <a:pPr algn="ctr"/>
            <a:r>
              <a:rPr lang="en-US" b="1" dirty="0"/>
              <a:t>Composition of Project Team</a:t>
            </a:r>
          </a:p>
        </p:txBody>
      </p:sp>
      <p:sp>
        <p:nvSpPr>
          <p:cNvPr id="3" name="Content Placeholder 2"/>
          <p:cNvSpPr>
            <a:spLocks noGrp="1"/>
          </p:cNvSpPr>
          <p:nvPr>
            <p:ph sz="half" idx="1"/>
          </p:nvPr>
        </p:nvSpPr>
        <p:spPr>
          <a:ln>
            <a:solidFill>
              <a:srgbClr val="822E00"/>
            </a:solidFill>
          </a:ln>
        </p:spPr>
        <p:txBody>
          <a:bodyPr>
            <a:normAutofit/>
          </a:bodyPr>
          <a:lstStyle/>
          <a:p>
            <a:r>
              <a:rPr lang="en-US" sz="2400" b="1" dirty="0"/>
              <a:t>The Project Manager</a:t>
            </a:r>
          </a:p>
          <a:p>
            <a:r>
              <a:rPr lang="en-US" sz="2400" b="1" dirty="0"/>
              <a:t>Project Management Staff</a:t>
            </a:r>
            <a:r>
              <a:rPr lang="en-US" sz="2400" dirty="0"/>
              <a:t> – </a:t>
            </a:r>
            <a:r>
              <a:rPr lang="en-US" sz="2400" i="1" dirty="0"/>
              <a:t>perform project management activities</a:t>
            </a:r>
          </a:p>
          <a:p>
            <a:r>
              <a:rPr lang="en-US" sz="2400" b="1" dirty="0"/>
              <a:t>Project Staff – </a:t>
            </a:r>
            <a:r>
              <a:rPr lang="en-US" sz="2400" i="1" dirty="0"/>
              <a:t>perform the work of creating project deliverables. </a:t>
            </a:r>
          </a:p>
          <a:p>
            <a:r>
              <a:rPr lang="en-US" sz="2400" b="1" dirty="0"/>
              <a:t>Supporting Staff </a:t>
            </a:r>
            <a:r>
              <a:rPr lang="en-US" sz="2400" i="1" dirty="0"/>
              <a:t>– perform the activities required to develop and execute the project plan  </a:t>
            </a:r>
          </a:p>
          <a:p>
            <a:endParaRPr lang="en-US" sz="2400" b="1" dirty="0"/>
          </a:p>
          <a:p>
            <a:endParaRPr lang="en-US" sz="2400" dirty="0"/>
          </a:p>
          <a:p>
            <a:endParaRPr lang="en-US" sz="2400" dirty="0"/>
          </a:p>
        </p:txBody>
      </p:sp>
      <p:sp>
        <p:nvSpPr>
          <p:cNvPr id="4" name="Content Placeholder 3"/>
          <p:cNvSpPr>
            <a:spLocks noGrp="1"/>
          </p:cNvSpPr>
          <p:nvPr>
            <p:ph sz="half" idx="2"/>
          </p:nvPr>
        </p:nvSpPr>
        <p:spPr>
          <a:ln>
            <a:solidFill>
              <a:srgbClr val="822E00"/>
            </a:solidFill>
          </a:ln>
        </p:spPr>
        <p:txBody>
          <a:bodyPr>
            <a:normAutofit/>
          </a:bodyPr>
          <a:lstStyle/>
          <a:p>
            <a:r>
              <a:rPr lang="en-US" sz="2400" b="1" dirty="0"/>
              <a:t>User or Customer Representative – </a:t>
            </a:r>
            <a:r>
              <a:rPr lang="en-US" sz="2400" i="1" dirty="0"/>
              <a:t>Accept the project deliverables</a:t>
            </a:r>
          </a:p>
          <a:p>
            <a:r>
              <a:rPr lang="en-US" sz="2400" b="1" dirty="0"/>
              <a:t>Sellers – </a:t>
            </a:r>
            <a:r>
              <a:rPr lang="en-US" sz="2400" i="1" dirty="0"/>
              <a:t>External companies that supply the goods and services needed for the project</a:t>
            </a:r>
          </a:p>
          <a:p>
            <a:r>
              <a:rPr lang="en-US" sz="2400" b="1" dirty="0"/>
              <a:t>Business Partners and Business Partner  members </a:t>
            </a:r>
            <a:endParaRPr lang="en-US" b="1" dirty="0"/>
          </a:p>
        </p:txBody>
      </p:sp>
    </p:spTree>
    <p:extLst>
      <p:ext uri="{BB962C8B-B14F-4D97-AF65-F5344CB8AC3E}">
        <p14:creationId xmlns:p14="http://schemas.microsoft.com/office/powerpoint/2010/main" val="40264289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83568" y="116632"/>
            <a:ext cx="7498080" cy="854968"/>
          </a:xfrm>
        </p:spPr>
        <p:txBody>
          <a:bodyPr/>
          <a:lstStyle/>
          <a:p>
            <a:pPr algn="ctr"/>
            <a:r>
              <a:rPr lang="en-US" b="1" dirty="0">
                <a:effectLst>
                  <a:outerShdw blurRad="38100" dist="38100" dir="2700000" algn="tl">
                    <a:srgbClr val="000000">
                      <a:alpha val="43137"/>
                    </a:srgbClr>
                  </a:outerShdw>
                </a:effectLst>
              </a:rPr>
              <a:t>The Project Manager</a:t>
            </a:r>
            <a:endParaRPr lang="en-CA" b="1" dirty="0">
              <a:effectLst>
                <a:outerShdw blurRad="38100" dist="38100" dir="2700000" algn="tl">
                  <a:srgbClr val="000000">
                    <a:alpha val="43137"/>
                  </a:srgbClr>
                </a:outerShdw>
              </a:effectLst>
            </a:endParaRPr>
          </a:p>
        </p:txBody>
      </p:sp>
      <p:sp>
        <p:nvSpPr>
          <p:cNvPr id="35843" name="Content Placeholder 2"/>
          <p:cNvSpPr>
            <a:spLocks noGrp="1"/>
          </p:cNvSpPr>
          <p:nvPr>
            <p:ph idx="1"/>
          </p:nvPr>
        </p:nvSpPr>
        <p:spPr>
          <a:xfrm>
            <a:off x="521064" y="924272"/>
            <a:ext cx="8622936" cy="4953000"/>
          </a:xfrm>
        </p:spPr>
        <p:txBody>
          <a:bodyPr/>
          <a:lstStyle/>
          <a:p>
            <a:r>
              <a:rPr lang="en-US" sz="2800" dirty="0"/>
              <a:t>The Project Manager is the person assigned to effectively achieve the project objectives. </a:t>
            </a:r>
          </a:p>
          <a:p>
            <a:r>
              <a:rPr lang="en-US" sz="2800" dirty="0"/>
              <a:t>The role involves:  </a:t>
            </a:r>
          </a:p>
          <a:p>
            <a:pPr marL="625475" lvl="2"/>
            <a:r>
              <a:rPr lang="en-US" sz="2400" i="1" dirty="0">
                <a:solidFill>
                  <a:srgbClr val="4C2600"/>
                </a:solidFill>
              </a:rPr>
              <a:t>Knowledge, Performance &amp; Personal Characteristics</a:t>
            </a:r>
            <a:endParaRPr lang="en-US" sz="2400" dirty="0">
              <a:solidFill>
                <a:srgbClr val="4C2600"/>
              </a:solidFill>
            </a:endParaRPr>
          </a:p>
          <a:p>
            <a:pPr marL="625475" lvl="2"/>
            <a:r>
              <a:rPr lang="en-US" sz="2400" i="1" dirty="0">
                <a:solidFill>
                  <a:srgbClr val="4C2600"/>
                </a:solidFill>
              </a:rPr>
              <a:t>Communication with and Integration of Activities with Others</a:t>
            </a:r>
          </a:p>
          <a:p>
            <a:pPr marL="625475" lvl="2"/>
            <a:r>
              <a:rPr lang="en-US" sz="2400" i="1" dirty="0">
                <a:solidFill>
                  <a:srgbClr val="4C2600"/>
                </a:solidFill>
              </a:rPr>
              <a:t>Description of Planned Activities to Team Members</a:t>
            </a:r>
          </a:p>
          <a:p>
            <a:pPr marL="625475" lvl="2"/>
            <a:r>
              <a:rPr lang="en-US" sz="2400" i="1" dirty="0">
                <a:solidFill>
                  <a:srgbClr val="4C2600"/>
                </a:solidFill>
              </a:rPr>
              <a:t>Maintenance of The Project Scope,  Controlling Processes as the Project Evolves </a:t>
            </a:r>
          </a:p>
          <a:p>
            <a:pPr marL="625475" lvl="2"/>
            <a:r>
              <a:rPr lang="en-US" sz="2400" i="1" dirty="0">
                <a:solidFill>
                  <a:srgbClr val="4C2600"/>
                </a:solidFill>
              </a:rPr>
              <a:t>Communication of Project Status as it Evolves  </a:t>
            </a:r>
          </a:p>
          <a:p>
            <a:pPr>
              <a:buFont typeface="Wingdings" pitchFamily="2" charset="2"/>
              <a:buNone/>
            </a:pPr>
            <a:endParaRPr lang="en-CA" dirty="0"/>
          </a:p>
        </p:txBody>
      </p:sp>
      <p:sp>
        <p:nvSpPr>
          <p:cNvPr id="35844" name="TextBox 3"/>
          <p:cNvSpPr txBox="1">
            <a:spLocks noChangeArrowheads="1"/>
          </p:cNvSpPr>
          <p:nvPr/>
        </p:nvSpPr>
        <p:spPr bwMode="auto">
          <a:xfrm>
            <a:off x="521064" y="5373216"/>
            <a:ext cx="8431212" cy="707886"/>
          </a:xfrm>
          <a:prstGeom prst="rect">
            <a:avLst/>
          </a:prstGeom>
          <a:solidFill>
            <a:schemeClr val="bg2"/>
          </a:solidFill>
          <a:ln w="57150" cmpd="thinThick">
            <a:solidFill>
              <a:srgbClr val="CB6161"/>
            </a:solidFill>
            <a:miter lim="800000"/>
            <a:headEnd/>
            <a:tailEnd/>
          </a:ln>
        </p:spPr>
        <p:txBody>
          <a:bodyPr>
            <a:spAutoFit/>
          </a:bodyPr>
          <a:lstStyle/>
          <a:p>
            <a:pPr algn="ctr"/>
            <a:r>
              <a:rPr lang="en-US" sz="2000" b="1" i="1" dirty="0">
                <a:solidFill>
                  <a:schemeClr val="tx1"/>
                </a:solidFill>
                <a:cs typeface="Times New Roman" pitchFamily="18" charset="0"/>
              </a:rPr>
              <a:t>THE PROJECT MANAGER HAS THE ULTIMATE RESPONSIBILITY </a:t>
            </a:r>
          </a:p>
          <a:p>
            <a:pPr algn="ctr"/>
            <a:r>
              <a:rPr lang="en-US" sz="2000" b="1" i="1" dirty="0">
                <a:solidFill>
                  <a:schemeClr val="tx1"/>
                </a:solidFill>
                <a:cs typeface="Times New Roman" pitchFamily="18" charset="0"/>
              </a:rPr>
              <a:t>TO DELIVER THE PROJECT</a:t>
            </a:r>
            <a:r>
              <a:rPr lang="en-US" sz="2000" b="1" dirty="0">
                <a:solidFill>
                  <a:schemeClr val="tx1"/>
                </a:solidFill>
                <a:cs typeface="Times New Roman" pitchFamily="18" charset="0"/>
              </a:rPr>
              <a:t> </a:t>
            </a:r>
            <a:endParaRPr lang="en-CA" sz="2000" b="1" dirty="0">
              <a:solidFill>
                <a:schemeClr val="tx1"/>
              </a:solidFill>
              <a:cs typeface="Times New Roman" pitchFamily="18" charset="0"/>
            </a:endParaRPr>
          </a:p>
        </p:txBody>
      </p:sp>
    </p:spTree>
    <p:extLst>
      <p:ext uri="{BB962C8B-B14F-4D97-AF65-F5344CB8AC3E}">
        <p14:creationId xmlns:p14="http://schemas.microsoft.com/office/powerpoint/2010/main" val="10490054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9"/>
          <p:cNvSpPr>
            <a:spLocks noGrp="1" noChangeArrowheads="1"/>
          </p:cNvSpPr>
          <p:nvPr>
            <p:ph type="title"/>
          </p:nvPr>
        </p:nvSpPr>
        <p:spPr>
          <a:xfrm>
            <a:off x="-324544" y="2153545"/>
            <a:ext cx="2808312" cy="792088"/>
          </a:xfrm>
        </p:spPr>
        <p:txBody>
          <a:bodyPr>
            <a:normAutofit fontScale="90000"/>
          </a:bodyPr>
          <a:lstStyle/>
          <a:p>
            <a:pPr algn="ctr"/>
            <a:r>
              <a:rPr lang="en-US" b="1" dirty="0">
                <a:effectLst>
                  <a:outerShdw blurRad="38100" dist="38100" dir="2700000" algn="tl">
                    <a:srgbClr val="000000">
                      <a:alpha val="43137"/>
                    </a:srgbClr>
                  </a:outerShdw>
                </a:effectLst>
              </a:rPr>
              <a:t>Project Manager’s Sphere of Influence</a:t>
            </a:r>
          </a:p>
        </p:txBody>
      </p:sp>
      <p:graphicFrame>
        <p:nvGraphicFramePr>
          <p:cNvPr id="2" name="Diagram 1"/>
          <p:cNvGraphicFramePr/>
          <p:nvPr>
            <p:extLst>
              <p:ext uri="{D42A27DB-BD31-4B8C-83A1-F6EECF244321}">
                <p14:modId xmlns:p14="http://schemas.microsoft.com/office/powerpoint/2010/main" val="1397930125"/>
              </p:ext>
            </p:extLst>
          </p:nvPr>
        </p:nvGraphicFramePr>
        <p:xfrm>
          <a:off x="2051720" y="116632"/>
          <a:ext cx="7488832" cy="6611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8" name="Rectangle 4"/>
          <p:cNvSpPr>
            <a:spLocks noChangeArrowheads="1"/>
          </p:cNvSpPr>
          <p:nvPr/>
        </p:nvSpPr>
        <p:spPr bwMode="auto">
          <a:xfrm>
            <a:off x="300038" y="328613"/>
            <a:ext cx="8456612" cy="463550"/>
          </a:xfrm>
          <a:prstGeom prst="rect">
            <a:avLst/>
          </a:prstGeom>
          <a:noFill/>
          <a:ln w="9525">
            <a:noFill/>
            <a:miter lim="800000"/>
            <a:headEnd/>
            <a:tailEnd/>
          </a:ln>
          <a:effectLst>
            <a:outerShdw dist="17961" dir="2700000" algn="ctr" rotWithShape="0">
              <a:schemeClr val="tx1">
                <a:alpha val="50000"/>
              </a:schemeClr>
            </a:outerShdw>
          </a:effectLst>
        </p:spPr>
        <p:txBody>
          <a:bodyPr anchor="b"/>
          <a:lstStyle/>
          <a:p>
            <a:pPr marL="495300" indent="-495300">
              <a:buClr>
                <a:schemeClr val="tx1"/>
              </a:buClr>
              <a:defRPr/>
            </a:pPr>
            <a:r>
              <a:rPr lang="en-US" sz="3600" b="1" dirty="0">
                <a:solidFill>
                  <a:schemeClr val="tx2"/>
                </a:solidFill>
                <a:latin typeface="Arial" charset="0"/>
              </a:rPr>
              <a:t>“Must Knows”</a:t>
            </a:r>
          </a:p>
        </p:txBody>
      </p:sp>
      <p:sp>
        <p:nvSpPr>
          <p:cNvPr id="17411" name="Rectangle 5"/>
          <p:cNvSpPr>
            <a:spLocks noChangeArrowheads="1"/>
          </p:cNvSpPr>
          <p:nvPr/>
        </p:nvSpPr>
        <p:spPr bwMode="auto">
          <a:xfrm>
            <a:off x="736029" y="836712"/>
            <a:ext cx="8372475" cy="4398962"/>
          </a:xfrm>
          <a:prstGeom prst="rect">
            <a:avLst/>
          </a:prstGeom>
          <a:noFill/>
          <a:ln w="9525">
            <a:noFill/>
            <a:miter lim="800000"/>
            <a:headEnd/>
            <a:tailEnd/>
          </a:ln>
        </p:spPr>
        <p:txBody>
          <a:bodyPr/>
          <a:lstStyle/>
          <a:p>
            <a:pPr marL="571500" lvl="1" indent="-342900" algn="l">
              <a:spcBef>
                <a:spcPct val="20000"/>
              </a:spcBef>
              <a:buClr>
                <a:schemeClr val="tx1"/>
              </a:buClr>
              <a:buSzPct val="77000"/>
              <a:buFont typeface="Wingdings" pitchFamily="2" charset="2"/>
              <a:buChar char="ü"/>
            </a:pPr>
            <a:r>
              <a:rPr lang="en-US" sz="2200" dirty="0">
                <a:solidFill>
                  <a:schemeClr val="tx1"/>
                </a:solidFill>
                <a:latin typeface="Arial" charset="0"/>
              </a:rPr>
              <a:t>The Project Management, Project &amp; Product Life Cycles</a:t>
            </a:r>
          </a:p>
          <a:p>
            <a:pPr marL="571500" lvl="1" indent="-342900" algn="l">
              <a:spcBef>
                <a:spcPct val="20000"/>
              </a:spcBef>
              <a:buClr>
                <a:schemeClr val="tx1"/>
              </a:buClr>
              <a:buSzPct val="77000"/>
              <a:buFont typeface="Wingdings" pitchFamily="2" charset="2"/>
              <a:buChar char="ü"/>
            </a:pPr>
            <a:r>
              <a:rPr lang="en-US" sz="2200" dirty="0">
                <a:solidFill>
                  <a:schemeClr val="tx1"/>
                </a:solidFill>
                <a:latin typeface="Arial" charset="0"/>
              </a:rPr>
              <a:t>Characteristics of a Projects and a Subproject</a:t>
            </a:r>
          </a:p>
          <a:p>
            <a:pPr marL="571500" lvl="1" indent="-342900" algn="l">
              <a:spcBef>
                <a:spcPct val="20000"/>
              </a:spcBef>
              <a:buClr>
                <a:schemeClr val="tx1"/>
              </a:buClr>
              <a:buSzPct val="77000"/>
              <a:buFont typeface="Wingdings" pitchFamily="2" charset="2"/>
              <a:buChar char="ü"/>
            </a:pPr>
            <a:r>
              <a:rPr lang="en-US" sz="2200" dirty="0">
                <a:solidFill>
                  <a:schemeClr val="tx1"/>
                </a:solidFill>
                <a:latin typeface="Arial" charset="0"/>
              </a:rPr>
              <a:t>Characteristics of Programs and Program Management</a:t>
            </a:r>
          </a:p>
          <a:p>
            <a:pPr marL="571500" lvl="1" indent="-342900" algn="l">
              <a:spcBef>
                <a:spcPct val="20000"/>
              </a:spcBef>
              <a:buClr>
                <a:schemeClr val="tx1"/>
              </a:buClr>
              <a:buSzPct val="77000"/>
              <a:buFont typeface="Wingdings" pitchFamily="2" charset="2"/>
              <a:buChar char="ü"/>
            </a:pPr>
            <a:r>
              <a:rPr lang="en-US" sz="2200" dirty="0">
                <a:solidFill>
                  <a:schemeClr val="tx1"/>
                </a:solidFill>
                <a:latin typeface="Arial" charset="0"/>
              </a:rPr>
              <a:t>Characteristics of Portfolios and Portfolio Management</a:t>
            </a:r>
          </a:p>
          <a:p>
            <a:pPr marL="571500" lvl="1" indent="-342900" algn="l">
              <a:spcBef>
                <a:spcPct val="20000"/>
              </a:spcBef>
              <a:buClr>
                <a:schemeClr val="tx1"/>
              </a:buClr>
              <a:buSzPct val="77000"/>
              <a:buFont typeface="Wingdings" pitchFamily="2" charset="2"/>
              <a:buChar char="ü"/>
            </a:pPr>
            <a:r>
              <a:rPr lang="en-US" sz="2400" dirty="0">
                <a:solidFill>
                  <a:schemeClr val="tx1"/>
                </a:solidFill>
                <a:latin typeface="Arial" charset="0"/>
              </a:rPr>
              <a:t>The Relationship between project management, operations management, program and portfolio management </a:t>
            </a:r>
            <a:endParaRPr lang="en-US" sz="2200" dirty="0">
              <a:solidFill>
                <a:schemeClr val="tx1"/>
              </a:solidFill>
              <a:latin typeface="Arial" charset="0"/>
            </a:endParaRPr>
          </a:p>
          <a:p>
            <a:pPr marL="571500" lvl="1" indent="-342900" algn="l">
              <a:spcBef>
                <a:spcPct val="20000"/>
              </a:spcBef>
              <a:buClr>
                <a:schemeClr val="tx1"/>
              </a:buClr>
              <a:buSzPct val="77000"/>
              <a:buFont typeface="Wingdings" pitchFamily="2" charset="2"/>
              <a:buChar char="ü"/>
            </a:pPr>
            <a:r>
              <a:rPr lang="en-US" sz="2200" dirty="0">
                <a:solidFill>
                  <a:schemeClr val="tx1"/>
                </a:solidFill>
                <a:latin typeface="Arial" charset="0"/>
              </a:rPr>
              <a:t>Characteristics and purpose of Strategic Planning</a:t>
            </a:r>
          </a:p>
          <a:p>
            <a:pPr marL="571500" lvl="1" indent="-342900" algn="l">
              <a:spcBef>
                <a:spcPct val="20000"/>
              </a:spcBef>
              <a:buClr>
                <a:schemeClr val="tx1"/>
              </a:buClr>
              <a:buSzPct val="77000"/>
              <a:buFont typeface="Wingdings" pitchFamily="2" charset="2"/>
              <a:buChar char="ü"/>
            </a:pPr>
            <a:r>
              <a:rPr lang="en-US" sz="2200" dirty="0">
                <a:solidFill>
                  <a:schemeClr val="tx1"/>
                </a:solidFill>
                <a:latin typeface="Arial" charset="0"/>
              </a:rPr>
              <a:t>Characteristics and Benefits of PMO</a:t>
            </a:r>
          </a:p>
          <a:p>
            <a:pPr marL="571500" lvl="1" indent="-342900" algn="l">
              <a:spcBef>
                <a:spcPct val="20000"/>
              </a:spcBef>
              <a:buClr>
                <a:schemeClr val="tx1"/>
              </a:buClr>
              <a:buSzPct val="77000"/>
              <a:buFont typeface="Wingdings" pitchFamily="2" charset="2"/>
              <a:buChar char="ü"/>
            </a:pPr>
            <a:r>
              <a:rPr lang="en-US" sz="2200" dirty="0">
                <a:solidFill>
                  <a:schemeClr val="tx1"/>
                </a:solidFill>
                <a:latin typeface="Arial" charset="0"/>
              </a:rPr>
              <a:t>The Triple Constraint and how it functions</a:t>
            </a:r>
          </a:p>
          <a:p>
            <a:pPr marL="571500" lvl="1" indent="-342900" algn="l">
              <a:spcBef>
                <a:spcPct val="20000"/>
              </a:spcBef>
              <a:buClr>
                <a:schemeClr val="tx1"/>
              </a:buClr>
              <a:buSzPct val="77000"/>
              <a:buFont typeface="Wingdings" pitchFamily="2" charset="2"/>
              <a:buChar char="ü"/>
            </a:pPr>
            <a:r>
              <a:rPr lang="en-US" sz="2200" dirty="0">
                <a:solidFill>
                  <a:schemeClr val="tx1"/>
                </a:solidFill>
                <a:latin typeface="Arial" charset="0"/>
              </a:rPr>
              <a:t>Aligning Plan-Do-Check-Act with the Project Management Life Cycle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890" y="27197"/>
            <a:ext cx="7886700" cy="881524"/>
          </a:xfrm>
        </p:spPr>
        <p:txBody>
          <a:bodyPr/>
          <a:lstStyle/>
          <a:p>
            <a:r>
              <a:rPr lang="en-CA" b="1" dirty="0">
                <a:effectLst>
                  <a:outerShdw blurRad="38100" dist="38100" dir="2700000" algn="tl">
                    <a:srgbClr val="000000">
                      <a:alpha val="43137"/>
                    </a:srgbClr>
                  </a:outerShdw>
                </a:effectLst>
              </a:rPr>
              <a:t>PM’s Sphere of Influence – </a:t>
            </a:r>
            <a:r>
              <a:rPr lang="en-CA" b="1"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The Project</a:t>
            </a:r>
            <a:endParaRPr lang="en-CA" b="1" i="1" dirty="0">
              <a:effectLst>
                <a:outerShdw blurRad="38100" dist="38100" dir="2700000" algn="tl">
                  <a:srgbClr val="000000">
                    <a:alpha val="43137"/>
                  </a:srgbClr>
                </a:outerShdw>
              </a:effectLst>
            </a:endParaRPr>
          </a:p>
        </p:txBody>
      </p:sp>
      <p:sp>
        <p:nvSpPr>
          <p:cNvPr id="3" name="TextBox 2"/>
          <p:cNvSpPr txBox="1"/>
          <p:nvPr/>
        </p:nvSpPr>
        <p:spPr>
          <a:xfrm>
            <a:off x="395536" y="836712"/>
            <a:ext cx="8496944" cy="6401753"/>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CA" sz="2000" dirty="0"/>
              <a:t>The PM leads the </a:t>
            </a:r>
            <a:r>
              <a:rPr lang="en-CA" sz="2000" b="1" i="1" dirty="0"/>
              <a:t>Project Team </a:t>
            </a:r>
            <a:r>
              <a:rPr lang="en-CA" sz="2000" dirty="0"/>
              <a:t>to meet stakeholders objectives and  expectations with the resources available and the project  constraints</a:t>
            </a:r>
          </a:p>
          <a:p>
            <a:pPr marL="285750" indent="-285750">
              <a:spcBef>
                <a:spcPts val="600"/>
              </a:spcBef>
              <a:spcAft>
                <a:spcPts val="600"/>
              </a:spcAft>
              <a:buFont typeface="Arial" panose="020B0604020202020204" pitchFamily="34" charset="0"/>
              <a:buChar char="•"/>
            </a:pPr>
            <a:r>
              <a:rPr lang="en-CA" sz="2000" dirty="0"/>
              <a:t>The PM, using his or her soft skills to act as the </a:t>
            </a:r>
            <a:r>
              <a:rPr lang="en-CA" sz="2000" b="1" i="1" dirty="0"/>
              <a:t>communication hub </a:t>
            </a:r>
            <a:r>
              <a:rPr lang="en-CA" sz="2000" dirty="0"/>
              <a:t>between the project sponsor, team members, and other stakeholders. Provides direction, and presents the vision of success for the project. </a:t>
            </a:r>
          </a:p>
          <a:p>
            <a:pPr marL="285750" indent="-285750">
              <a:spcBef>
                <a:spcPts val="600"/>
              </a:spcBef>
              <a:spcAft>
                <a:spcPts val="600"/>
              </a:spcAft>
              <a:buFont typeface="Arial" panose="020B0604020202020204" pitchFamily="34" charset="0"/>
              <a:buChar char="•"/>
            </a:pPr>
            <a:r>
              <a:rPr lang="en-CA" sz="2000" dirty="0"/>
              <a:t>Top 2% of PMs distinguish themselves by demonstrating a positive attitude with superior </a:t>
            </a:r>
            <a:r>
              <a:rPr lang="en-CA" sz="2000" b="1" i="1" dirty="0"/>
              <a:t>relationship and communication skills</a:t>
            </a:r>
            <a:r>
              <a:rPr lang="en-CA" sz="2000" dirty="0"/>
              <a:t>, such as: </a:t>
            </a:r>
          </a:p>
          <a:p>
            <a:pPr marL="800100" lvl="1" indent="-342900">
              <a:spcBef>
                <a:spcPts val="600"/>
              </a:spcBef>
              <a:spcAft>
                <a:spcPts val="600"/>
              </a:spcAft>
              <a:buFont typeface="Wingdings" panose="05000000000000000000" pitchFamily="2" charset="2"/>
              <a:buChar char="Ø"/>
            </a:pPr>
            <a:r>
              <a:rPr lang="en-CA" sz="2000" dirty="0"/>
              <a:t>Finely tuned verbal, written and nonverbal skills</a:t>
            </a:r>
          </a:p>
          <a:p>
            <a:pPr marL="800100" lvl="1" indent="-342900">
              <a:spcBef>
                <a:spcPts val="600"/>
              </a:spcBef>
              <a:spcAft>
                <a:spcPts val="600"/>
              </a:spcAft>
              <a:buFont typeface="Wingdings" panose="05000000000000000000" pitchFamily="2" charset="2"/>
              <a:buChar char="Ø"/>
            </a:pPr>
            <a:r>
              <a:rPr lang="en-CA" sz="2000" dirty="0"/>
              <a:t>Creating, maintaining and adhering to communication plans </a:t>
            </a:r>
          </a:p>
          <a:p>
            <a:pPr marL="800100" lvl="1" indent="-342900">
              <a:spcBef>
                <a:spcPts val="600"/>
              </a:spcBef>
              <a:spcAft>
                <a:spcPts val="600"/>
              </a:spcAft>
              <a:buFont typeface="Wingdings" panose="05000000000000000000" pitchFamily="2" charset="2"/>
              <a:buChar char="Ø"/>
            </a:pPr>
            <a:r>
              <a:rPr lang="en-CA" sz="2000" dirty="0"/>
              <a:t>Communicating predictably and consistently </a:t>
            </a:r>
          </a:p>
          <a:p>
            <a:pPr marL="800100" lvl="1" indent="-342900">
              <a:spcBef>
                <a:spcPts val="600"/>
              </a:spcBef>
              <a:spcAft>
                <a:spcPts val="600"/>
              </a:spcAft>
              <a:buFont typeface="Wingdings" panose="05000000000000000000" pitchFamily="2" charset="2"/>
              <a:buChar char="Ø"/>
            </a:pPr>
            <a:r>
              <a:rPr lang="en-CA" sz="2000" dirty="0"/>
              <a:t>Understanding stakeholders’ communication needs </a:t>
            </a:r>
          </a:p>
          <a:p>
            <a:pPr marL="800100" lvl="1" indent="-342900">
              <a:spcBef>
                <a:spcPts val="600"/>
              </a:spcBef>
              <a:spcAft>
                <a:spcPts val="600"/>
              </a:spcAft>
              <a:buFont typeface="Wingdings" panose="05000000000000000000" pitchFamily="2" charset="2"/>
              <a:buChar char="Ø"/>
            </a:pPr>
            <a:r>
              <a:rPr lang="en-CA" sz="2000" dirty="0"/>
              <a:t>Making Communications concise, clear, simple and relevant, specially for  important news, or providing feedback. </a:t>
            </a:r>
          </a:p>
          <a:p>
            <a:pPr marL="800100" lvl="1" indent="-342900">
              <a:spcBef>
                <a:spcPts val="600"/>
              </a:spcBef>
              <a:spcAft>
                <a:spcPts val="600"/>
              </a:spcAft>
              <a:buFont typeface="Wingdings" panose="05000000000000000000" pitchFamily="2" charset="2"/>
              <a:buChar char="Ø"/>
            </a:pPr>
            <a:r>
              <a:rPr lang="en-CA" sz="2000" dirty="0"/>
              <a:t>Relationship skills including the development of extensive formal and informal networks, throughout the project life cycle.         </a:t>
            </a:r>
          </a:p>
          <a:p>
            <a:pPr marL="285750" indent="-285750">
              <a:spcBef>
                <a:spcPts val="600"/>
              </a:spcBef>
              <a:spcAft>
                <a:spcPts val="600"/>
              </a:spcAft>
              <a:buFont typeface="Arial" panose="020B0604020202020204" pitchFamily="34" charset="0"/>
              <a:buChar char="•"/>
            </a:pPr>
            <a:endParaRPr lang="en-CA" sz="2000" b="1" i="1" dirty="0"/>
          </a:p>
        </p:txBody>
      </p:sp>
    </p:spTree>
    <p:extLst>
      <p:ext uri="{BB962C8B-B14F-4D97-AF65-F5344CB8AC3E}">
        <p14:creationId xmlns:p14="http://schemas.microsoft.com/office/powerpoint/2010/main" val="18856897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640"/>
            <a:ext cx="7886700" cy="903634"/>
          </a:xfrm>
        </p:spPr>
        <p:txBody>
          <a:bodyPr/>
          <a:lstStyle/>
          <a:p>
            <a:r>
              <a:rPr lang="en-CA" b="1" dirty="0">
                <a:effectLst>
                  <a:outerShdw blurRad="38100" dist="38100" dir="2700000" algn="tl">
                    <a:srgbClr val="000000">
                      <a:alpha val="43137"/>
                    </a:srgbClr>
                  </a:outerShdw>
                </a:effectLst>
              </a:rPr>
              <a:t>PM’s Sphere of Influence – </a:t>
            </a:r>
            <a:r>
              <a:rPr lang="en-CA" b="1"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The Organization</a:t>
            </a:r>
            <a:endParaRPr lang="en-CA" dirty="0"/>
          </a:p>
        </p:txBody>
      </p:sp>
      <p:sp>
        <p:nvSpPr>
          <p:cNvPr id="3" name="TextBox 2"/>
          <p:cNvSpPr txBox="1"/>
          <p:nvPr/>
        </p:nvSpPr>
        <p:spPr>
          <a:xfrm>
            <a:off x="755576" y="1156102"/>
            <a:ext cx="7992888" cy="5632311"/>
          </a:xfrm>
          <a:prstGeom prst="rect">
            <a:avLst/>
          </a:prstGeom>
          <a:noFill/>
        </p:spPr>
        <p:txBody>
          <a:bodyPr wrap="square" rtlCol="0">
            <a:spAutoFit/>
          </a:bodyPr>
          <a:lstStyle/>
          <a:p>
            <a:pPr marL="285750" indent="-285750">
              <a:buFont typeface="Arial" panose="020B0604020202020204" pitchFamily="34" charset="0"/>
              <a:buChar char="•"/>
            </a:pPr>
            <a:r>
              <a:rPr lang="en-CA" sz="2400" dirty="0"/>
              <a:t>The PM </a:t>
            </a:r>
            <a:r>
              <a:rPr lang="en-CA" sz="2400"/>
              <a:t>proactively interact </a:t>
            </a:r>
            <a:r>
              <a:rPr lang="en-CA" sz="2400" dirty="0"/>
              <a:t>with other PMs in the organization on matters that impact the project in terms of resources, funding, deliverables, or aligning project goals and objectives with those of the organization. </a:t>
            </a:r>
          </a:p>
          <a:p>
            <a:pPr marL="285750" indent="-285750">
              <a:buFont typeface="Arial" panose="020B0604020202020204" pitchFamily="34" charset="0"/>
              <a:buChar char="•"/>
            </a:pPr>
            <a:r>
              <a:rPr lang="en-CA" sz="2400" dirty="0"/>
              <a:t>The PM maintains a strong advocacy role within the organization</a:t>
            </a:r>
          </a:p>
          <a:p>
            <a:pPr marL="285750" indent="-285750">
              <a:buFont typeface="Arial" panose="020B0604020202020204" pitchFamily="34" charset="0"/>
              <a:buChar char="•"/>
            </a:pPr>
            <a:r>
              <a:rPr lang="en-CA" sz="2400" dirty="0"/>
              <a:t>The PM works towards increasing the organizational project management competency, by:</a:t>
            </a:r>
          </a:p>
          <a:p>
            <a:pPr marL="742950" lvl="1" indent="-285750">
              <a:buFont typeface="Courier New" panose="02070309020205020404" pitchFamily="49" charset="0"/>
              <a:buChar char="o"/>
            </a:pPr>
            <a:r>
              <a:rPr lang="en-CA" sz="2400" dirty="0"/>
              <a:t>Demonstrating the value of project management</a:t>
            </a:r>
          </a:p>
          <a:p>
            <a:pPr marL="742950" lvl="1" indent="-285750">
              <a:buFont typeface="Courier New" panose="02070309020205020404" pitchFamily="49" charset="0"/>
              <a:buChar char="o"/>
            </a:pPr>
            <a:r>
              <a:rPr lang="en-CA" sz="2400" dirty="0"/>
              <a:t>Increasing acceptance of project management in the organization</a:t>
            </a:r>
          </a:p>
          <a:p>
            <a:pPr marL="742950" lvl="1" indent="-285750">
              <a:buFont typeface="Courier New" panose="02070309020205020404" pitchFamily="49" charset="0"/>
              <a:buChar char="o"/>
            </a:pPr>
            <a:r>
              <a:rPr lang="en-CA" sz="2400" dirty="0"/>
              <a:t>Advance the efficiency of the PMO (if one exists) </a:t>
            </a:r>
          </a:p>
          <a:p>
            <a:pPr marL="285750" indent="-285750">
              <a:buFont typeface="Arial" panose="020B0604020202020204" pitchFamily="34" charset="0"/>
              <a:buChar char="•"/>
            </a:pPr>
            <a:r>
              <a:rPr lang="en-CA" sz="2400" dirty="0"/>
              <a:t>The PM works with all relevant managers in the organization to achieve project objectives and ensure that the project management plan aligns with the portfolio or program plan  </a:t>
            </a:r>
          </a:p>
        </p:txBody>
      </p:sp>
    </p:spTree>
    <p:extLst>
      <p:ext uri="{BB962C8B-B14F-4D97-AF65-F5344CB8AC3E}">
        <p14:creationId xmlns:p14="http://schemas.microsoft.com/office/powerpoint/2010/main" val="26058027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96752"/>
            <a:ext cx="8748464" cy="5472608"/>
          </a:xfrm>
        </p:spPr>
        <p:txBody>
          <a:bodyPr>
            <a:normAutofit/>
          </a:bodyPr>
          <a:lstStyle/>
          <a:p>
            <a:pPr marL="0" indent="0">
              <a:buNone/>
            </a:pPr>
            <a:r>
              <a:rPr lang="en-CA" sz="2800" dirty="0"/>
              <a:t>The PM, stays informed about current technological trends and sees how they may impact or be applied to the current project; i.e., </a:t>
            </a:r>
          </a:p>
          <a:p>
            <a:pPr>
              <a:spcBef>
                <a:spcPts val="600"/>
              </a:spcBef>
              <a:spcAft>
                <a:spcPts val="600"/>
              </a:spcAft>
            </a:pPr>
            <a:r>
              <a:rPr lang="en-CA" sz="2400" i="1" dirty="0"/>
              <a:t>Product and technology development trends</a:t>
            </a:r>
          </a:p>
          <a:p>
            <a:pPr>
              <a:spcBef>
                <a:spcPts val="600"/>
              </a:spcBef>
              <a:spcAft>
                <a:spcPts val="600"/>
              </a:spcAft>
            </a:pPr>
            <a:r>
              <a:rPr lang="en-CA" sz="2400" i="1" dirty="0"/>
              <a:t>Market niches, both new and changing </a:t>
            </a:r>
          </a:p>
          <a:p>
            <a:pPr>
              <a:spcBef>
                <a:spcPts val="600"/>
              </a:spcBef>
              <a:spcAft>
                <a:spcPts val="600"/>
              </a:spcAft>
            </a:pPr>
            <a:r>
              <a:rPr lang="en-CA" sz="2400" i="1" dirty="0"/>
              <a:t>Evolving Management Standards, relevant to project, quality information and security management</a:t>
            </a:r>
          </a:p>
          <a:p>
            <a:pPr>
              <a:spcBef>
                <a:spcPts val="600"/>
              </a:spcBef>
              <a:spcAft>
                <a:spcPts val="600"/>
              </a:spcAft>
            </a:pPr>
            <a:r>
              <a:rPr lang="en-CA" sz="2400" i="1" dirty="0"/>
              <a:t>Innovations in Technical Support Tools</a:t>
            </a:r>
          </a:p>
          <a:p>
            <a:pPr>
              <a:spcBef>
                <a:spcPts val="600"/>
              </a:spcBef>
              <a:spcAft>
                <a:spcPts val="600"/>
              </a:spcAft>
            </a:pPr>
            <a:r>
              <a:rPr lang="en-CA" sz="2400" i="1" dirty="0"/>
              <a:t>Trending Economic Conditions that may impact the project</a:t>
            </a:r>
          </a:p>
          <a:p>
            <a:pPr>
              <a:spcBef>
                <a:spcPts val="600"/>
              </a:spcBef>
              <a:spcAft>
                <a:spcPts val="600"/>
              </a:spcAft>
            </a:pPr>
            <a:r>
              <a:rPr lang="en-CA" sz="2400" i="1" dirty="0"/>
              <a:t>Trending influences that may effect project management discipline</a:t>
            </a:r>
          </a:p>
          <a:p>
            <a:pPr>
              <a:spcBef>
                <a:spcPts val="600"/>
              </a:spcBef>
              <a:spcAft>
                <a:spcPts val="600"/>
              </a:spcAft>
            </a:pPr>
            <a:r>
              <a:rPr lang="en-CA" sz="2400" i="1" dirty="0"/>
              <a:t>Process improvement trends  and sustainability strategies </a:t>
            </a:r>
          </a:p>
        </p:txBody>
      </p:sp>
      <p:sp>
        <p:nvSpPr>
          <p:cNvPr id="4" name="Title 1"/>
          <p:cNvSpPr>
            <a:spLocks noGrp="1"/>
          </p:cNvSpPr>
          <p:nvPr>
            <p:ph type="title"/>
          </p:nvPr>
        </p:nvSpPr>
        <p:spPr>
          <a:xfrm>
            <a:off x="628650" y="116632"/>
            <a:ext cx="7886700" cy="864096"/>
          </a:xfrm>
        </p:spPr>
        <p:txBody>
          <a:bodyPr/>
          <a:lstStyle/>
          <a:p>
            <a:r>
              <a:rPr lang="en-CA" b="1" dirty="0">
                <a:effectLst>
                  <a:outerShdw blurRad="38100" dist="38100" dir="2700000" algn="tl">
                    <a:srgbClr val="000000">
                      <a:alpha val="43137"/>
                    </a:srgbClr>
                  </a:outerShdw>
                </a:effectLst>
              </a:rPr>
              <a:t>PM’s Sphere of Influence – </a:t>
            </a:r>
            <a:r>
              <a:rPr lang="en-CA" b="1"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The Industry</a:t>
            </a:r>
            <a:endParaRPr lang="en-CA" dirty="0"/>
          </a:p>
        </p:txBody>
      </p:sp>
    </p:spTree>
    <p:extLst>
      <p:ext uri="{BB962C8B-B14F-4D97-AF65-F5344CB8AC3E}">
        <p14:creationId xmlns:p14="http://schemas.microsoft.com/office/powerpoint/2010/main" val="27175707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020266"/>
            <a:ext cx="8568952" cy="5721102"/>
          </a:xfrm>
        </p:spPr>
        <p:txBody>
          <a:bodyPr>
            <a:normAutofit/>
          </a:bodyPr>
          <a:lstStyle/>
          <a:p>
            <a:pPr marL="0" indent="0">
              <a:spcAft>
                <a:spcPts val="1200"/>
              </a:spcAft>
              <a:buNone/>
            </a:pPr>
            <a:r>
              <a:rPr lang="en-CA" sz="2400" dirty="0"/>
              <a:t>PMs must remain abreast of the professional development ongoing in Project Management and other related professions.  To maintain his or her subject matter expertise, the Project Manager may transfer, gain and integrate knowledge, through:</a:t>
            </a:r>
          </a:p>
          <a:p>
            <a:pPr lvl="1">
              <a:spcBef>
                <a:spcPts val="600"/>
              </a:spcBef>
            </a:pPr>
            <a:r>
              <a:rPr lang="en-CA" sz="2000" dirty="0"/>
              <a:t>Contribution of knowledge and expertise to others within the profession</a:t>
            </a:r>
          </a:p>
          <a:p>
            <a:pPr lvl="1"/>
            <a:r>
              <a:rPr lang="en-CA" sz="2000" dirty="0"/>
              <a:t>Enrolment in training, continuing education and development programs, offered by:</a:t>
            </a:r>
          </a:p>
          <a:p>
            <a:pPr lvl="2"/>
            <a:r>
              <a:rPr lang="en-CA" sz="2000" dirty="0"/>
              <a:t>The Project Management Profession; e.g., Universities, PMI</a:t>
            </a:r>
          </a:p>
          <a:p>
            <a:pPr lvl="2"/>
            <a:r>
              <a:rPr lang="en-CA" sz="2000" dirty="0"/>
              <a:t>Related Professions; e.g., System Engineering, </a:t>
            </a:r>
          </a:p>
          <a:p>
            <a:pPr lvl="2"/>
            <a:r>
              <a:rPr lang="en-CA" sz="2000" dirty="0"/>
              <a:t>Other Professions; e.g., Information Technology   </a:t>
            </a:r>
          </a:p>
          <a:p>
            <a:pPr lvl="2"/>
            <a:endParaRPr lang="en-CA" sz="1600" dirty="0"/>
          </a:p>
          <a:p>
            <a:pPr marL="0" indent="0">
              <a:buNone/>
            </a:pPr>
            <a:r>
              <a:rPr lang="en-CA" sz="2400" dirty="0"/>
              <a:t>Professional Project Managers may choose to orient and educate other professions, regarding the advantages of project management approach to organizations, in terms of time, cost, quality, resource and innovation management.    </a:t>
            </a:r>
          </a:p>
          <a:p>
            <a:pPr lvl="1"/>
            <a:endParaRPr lang="en-CA" sz="2000" dirty="0"/>
          </a:p>
          <a:p>
            <a:pPr lvl="1"/>
            <a:endParaRPr lang="en-CA" sz="2000" dirty="0"/>
          </a:p>
        </p:txBody>
      </p:sp>
      <p:sp>
        <p:nvSpPr>
          <p:cNvPr id="4" name="Title 1"/>
          <p:cNvSpPr>
            <a:spLocks noGrp="1"/>
          </p:cNvSpPr>
          <p:nvPr>
            <p:ph type="title"/>
          </p:nvPr>
        </p:nvSpPr>
        <p:spPr>
          <a:xfrm>
            <a:off x="755576" y="116632"/>
            <a:ext cx="7886700" cy="903634"/>
          </a:xfrm>
        </p:spPr>
        <p:txBody>
          <a:bodyPr/>
          <a:lstStyle/>
          <a:p>
            <a:r>
              <a:rPr lang="en-CA" b="1" dirty="0">
                <a:effectLst>
                  <a:outerShdw blurRad="38100" dist="38100" dir="2700000" algn="tl">
                    <a:srgbClr val="000000">
                      <a:alpha val="43137"/>
                    </a:srgbClr>
                  </a:outerShdw>
                </a:effectLst>
              </a:rPr>
              <a:t>PM’s Sphere of Influence – </a:t>
            </a:r>
            <a:r>
              <a:rPr lang="en-CA" b="1"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The Discipline</a:t>
            </a:r>
            <a:endParaRPr lang="en-CA" dirty="0"/>
          </a:p>
        </p:txBody>
      </p:sp>
    </p:spTree>
    <p:extLst>
      <p:ext uri="{BB962C8B-B14F-4D97-AF65-F5344CB8AC3E}">
        <p14:creationId xmlns:p14="http://schemas.microsoft.com/office/powerpoint/2010/main" val="9524929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255" y="17257"/>
            <a:ext cx="7886700" cy="891464"/>
          </a:xfrm>
        </p:spPr>
        <p:txBody>
          <a:bodyPr/>
          <a:lstStyle/>
          <a:p>
            <a:pPr algn="ctr"/>
            <a:r>
              <a:rPr lang="en-CA" b="1" dirty="0">
                <a:effectLst>
                  <a:outerShdw blurRad="38100" dist="38100" dir="2700000" algn="tl">
                    <a:srgbClr val="000000">
                      <a:alpha val="43137"/>
                    </a:srgbClr>
                  </a:outerShdw>
                </a:effectLst>
              </a:rPr>
              <a:t>Project Manager Competencies</a:t>
            </a:r>
          </a:p>
        </p:txBody>
      </p:sp>
      <p:graphicFrame>
        <p:nvGraphicFramePr>
          <p:cNvPr id="4" name="Diagram 3"/>
          <p:cNvGraphicFramePr/>
          <p:nvPr>
            <p:extLst>
              <p:ext uri="{D42A27DB-BD31-4B8C-83A1-F6EECF244321}">
                <p14:modId xmlns:p14="http://schemas.microsoft.com/office/powerpoint/2010/main" val="1271372479"/>
              </p:ext>
            </p:extLst>
          </p:nvPr>
        </p:nvGraphicFramePr>
        <p:xfrm>
          <a:off x="1043607" y="908721"/>
          <a:ext cx="7486347" cy="54726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rot="17728115">
            <a:off x="1067793" y="3831658"/>
            <a:ext cx="3007746" cy="1077218"/>
          </a:xfrm>
          <a:prstGeom prst="rect">
            <a:avLst/>
          </a:prstGeom>
          <a:noFill/>
        </p:spPr>
        <p:txBody>
          <a:bodyPr wrap="none" rtlCol="0">
            <a:spAutoFit/>
          </a:bodyPr>
          <a:lstStyle/>
          <a:p>
            <a:r>
              <a:rPr lang="en-CA" sz="3200" b="1" dirty="0">
                <a:solidFill>
                  <a:schemeClr val="bg1"/>
                </a:solidFill>
              </a:rPr>
              <a:t>Project Manager</a:t>
            </a:r>
          </a:p>
          <a:p>
            <a:pPr algn="ctr"/>
            <a:r>
              <a:rPr lang="en-CA" sz="3200" b="1" dirty="0">
                <a:solidFill>
                  <a:schemeClr val="bg1"/>
                </a:solidFill>
              </a:rPr>
              <a:t> Skills</a:t>
            </a:r>
          </a:p>
        </p:txBody>
      </p:sp>
    </p:spTree>
    <p:extLst>
      <p:ext uri="{BB962C8B-B14F-4D97-AF65-F5344CB8AC3E}">
        <p14:creationId xmlns:p14="http://schemas.microsoft.com/office/powerpoint/2010/main" val="18465321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28650" y="1052736"/>
            <a:ext cx="8263830" cy="136815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628650" y="116633"/>
            <a:ext cx="7886700" cy="792088"/>
          </a:xfrm>
        </p:spPr>
        <p:txBody>
          <a:bodyPr/>
          <a:lstStyle/>
          <a:p>
            <a:pPr algn="ctr"/>
            <a:r>
              <a:rPr lang="en-CA" b="1" dirty="0">
                <a:effectLst>
                  <a:outerShdw blurRad="38100" dist="38100" dir="2700000" algn="tl">
                    <a:srgbClr val="000000">
                      <a:alpha val="43137"/>
                    </a:srgbClr>
                  </a:outerShdw>
                </a:effectLst>
              </a:rPr>
              <a:t>Technical Project Management Skills</a:t>
            </a:r>
          </a:p>
        </p:txBody>
      </p:sp>
      <p:sp>
        <p:nvSpPr>
          <p:cNvPr id="3" name="Content Placeholder 2"/>
          <p:cNvSpPr>
            <a:spLocks noGrp="1"/>
          </p:cNvSpPr>
          <p:nvPr>
            <p:ph idx="1"/>
          </p:nvPr>
        </p:nvSpPr>
        <p:spPr>
          <a:xfrm>
            <a:off x="467544" y="1052736"/>
            <a:ext cx="8568952" cy="5688632"/>
          </a:xfrm>
        </p:spPr>
        <p:txBody>
          <a:bodyPr>
            <a:noAutofit/>
          </a:bodyPr>
          <a:lstStyle/>
          <a:p>
            <a:pPr marL="0" indent="0" algn="ctr">
              <a:buNone/>
            </a:pPr>
            <a:r>
              <a:rPr lang="en-CA" sz="2800" b="1" i="1" dirty="0"/>
              <a:t>The capability of effectively applying project management knowledge and experience to deliver the desired outcomes for the project, by: </a:t>
            </a:r>
          </a:p>
          <a:p>
            <a:pPr marL="0" indent="0">
              <a:buNone/>
            </a:pPr>
            <a:r>
              <a:rPr lang="en-CA" sz="3200" b="1" i="1" dirty="0"/>
              <a:t> </a:t>
            </a:r>
          </a:p>
          <a:p>
            <a:pPr>
              <a:lnSpc>
                <a:spcPct val="100000"/>
              </a:lnSpc>
              <a:spcBef>
                <a:spcPts val="600"/>
              </a:spcBef>
              <a:spcAft>
                <a:spcPts val="600"/>
              </a:spcAft>
            </a:pPr>
            <a:r>
              <a:rPr lang="en-CA" sz="2800" i="1" dirty="0"/>
              <a:t>Focusing on critically important artifacts to manage the project, e.g., key success factors, schedule, selected reports and issues log</a:t>
            </a:r>
          </a:p>
          <a:p>
            <a:pPr>
              <a:lnSpc>
                <a:spcPct val="100000"/>
              </a:lnSpc>
              <a:spcBef>
                <a:spcPts val="600"/>
              </a:spcBef>
              <a:spcAft>
                <a:spcPts val="600"/>
              </a:spcAft>
            </a:pPr>
            <a:r>
              <a:rPr lang="en-CA" sz="2800" i="1" dirty="0"/>
              <a:t>Adapting the appropriate tools, techniques and methodology for each project</a:t>
            </a:r>
          </a:p>
          <a:p>
            <a:pPr>
              <a:lnSpc>
                <a:spcPct val="100000"/>
              </a:lnSpc>
              <a:spcBef>
                <a:spcPts val="600"/>
              </a:spcBef>
              <a:spcAft>
                <a:spcPts val="600"/>
              </a:spcAft>
            </a:pPr>
            <a:r>
              <a:rPr lang="en-CA" sz="2800" i="1" dirty="0"/>
              <a:t>Planning thoroughly and diligently</a:t>
            </a:r>
          </a:p>
          <a:p>
            <a:pPr>
              <a:lnSpc>
                <a:spcPct val="100000"/>
              </a:lnSpc>
              <a:spcBef>
                <a:spcPts val="600"/>
              </a:spcBef>
              <a:spcAft>
                <a:spcPts val="600"/>
              </a:spcAft>
            </a:pPr>
            <a:r>
              <a:rPr lang="en-CA" sz="2800" i="1" dirty="0"/>
              <a:t>Managing project cost, schedule, resources and risks.   </a:t>
            </a:r>
          </a:p>
          <a:p>
            <a:pPr marL="0" indent="0">
              <a:buNone/>
            </a:pPr>
            <a:endParaRPr lang="en-CA" sz="3200" b="1" i="1" dirty="0"/>
          </a:p>
          <a:p>
            <a:pPr marL="0" indent="0">
              <a:buNone/>
            </a:pPr>
            <a:endParaRPr lang="en-CA" sz="3200" dirty="0"/>
          </a:p>
          <a:p>
            <a:pPr marL="0" indent="0">
              <a:buNone/>
            </a:pPr>
            <a:endParaRPr lang="en-CA" sz="3200" b="1" i="1" dirty="0"/>
          </a:p>
          <a:p>
            <a:pPr marL="0" indent="0">
              <a:buNone/>
            </a:pPr>
            <a:r>
              <a:rPr lang="en-CA" sz="3200" b="1" i="1" dirty="0"/>
              <a:t> </a:t>
            </a:r>
          </a:p>
        </p:txBody>
      </p:sp>
    </p:spTree>
    <p:extLst>
      <p:ext uri="{BB962C8B-B14F-4D97-AF65-F5344CB8AC3E}">
        <p14:creationId xmlns:p14="http://schemas.microsoft.com/office/powerpoint/2010/main" val="3546860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28650" y="995244"/>
            <a:ext cx="8047806" cy="15696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628650" y="188640"/>
            <a:ext cx="7886700" cy="615602"/>
          </a:xfrm>
        </p:spPr>
        <p:txBody>
          <a:bodyPr/>
          <a:lstStyle/>
          <a:p>
            <a:pPr algn="ctr"/>
            <a:r>
              <a:rPr lang="en-CA" b="1" dirty="0">
                <a:effectLst>
                  <a:outerShdw blurRad="38100" dist="38100" dir="2700000" algn="tl">
                    <a:srgbClr val="000000">
                      <a:alpha val="43137"/>
                    </a:srgbClr>
                  </a:outerShdw>
                </a:effectLst>
              </a:rPr>
              <a:t>Strategic &amp; Business Management Skills</a:t>
            </a:r>
            <a:endParaRPr lang="en-CA" dirty="0"/>
          </a:p>
        </p:txBody>
      </p:sp>
      <p:sp>
        <p:nvSpPr>
          <p:cNvPr id="3" name="Content Placeholder 2"/>
          <p:cNvSpPr>
            <a:spLocks noGrp="1"/>
          </p:cNvSpPr>
          <p:nvPr>
            <p:ph idx="1"/>
          </p:nvPr>
        </p:nvSpPr>
        <p:spPr>
          <a:xfrm>
            <a:off x="628650" y="2348880"/>
            <a:ext cx="8047806" cy="4351338"/>
          </a:xfrm>
        </p:spPr>
        <p:txBody>
          <a:bodyPr>
            <a:normAutofit/>
          </a:bodyPr>
          <a:lstStyle/>
          <a:p>
            <a:endParaRPr lang="en-CA" dirty="0"/>
          </a:p>
          <a:p>
            <a:r>
              <a:rPr lang="en-CA" dirty="0"/>
              <a:t>Working with the project sponsor, team, and subject matter experts to develop an appropriate project outcome and delivery methodology, that maximizes the business value of the project for the organization. </a:t>
            </a:r>
          </a:p>
          <a:p>
            <a:pPr>
              <a:spcBef>
                <a:spcPts val="600"/>
              </a:spcBef>
              <a:spcAft>
                <a:spcPts val="600"/>
              </a:spcAft>
            </a:pPr>
            <a:r>
              <a:rPr lang="en-CA" dirty="0"/>
              <a:t>Seeking and considering the expertise of operational managers, to ensure the project plan is aligned to support their goals, objectives, priorities, tactics and deliverables. </a:t>
            </a:r>
          </a:p>
          <a:p>
            <a:r>
              <a:rPr lang="en-CA" dirty="0"/>
              <a:t>Determining which business and strategic factors could affect the project, in the context of the interrelationship between the project and the organization. These factors include: risks, financials, cost vs. benefits analysis, business value, expectations, scope budget, schedule and quality.        </a:t>
            </a:r>
          </a:p>
        </p:txBody>
      </p:sp>
      <p:sp>
        <p:nvSpPr>
          <p:cNvPr id="5" name="TextBox 4"/>
          <p:cNvSpPr txBox="1"/>
          <p:nvPr/>
        </p:nvSpPr>
        <p:spPr>
          <a:xfrm>
            <a:off x="764121" y="995244"/>
            <a:ext cx="7776864" cy="1569660"/>
          </a:xfrm>
          <a:prstGeom prst="rect">
            <a:avLst/>
          </a:prstGeom>
          <a:noFill/>
        </p:spPr>
        <p:txBody>
          <a:bodyPr wrap="square" rtlCol="0">
            <a:spAutoFit/>
          </a:bodyPr>
          <a:lstStyle/>
          <a:p>
            <a:pPr algn="ctr"/>
            <a:r>
              <a:rPr lang="en-CA" sz="2400" b="1" i="1" dirty="0"/>
              <a:t>Knowledge in the business domain, and ability to perceive the mission &amp; strategic objectives of the organization, to effectively negotiate and implement decisions, and to take actions to achieve the strategy, by:        </a:t>
            </a:r>
          </a:p>
        </p:txBody>
      </p:sp>
    </p:spTree>
    <p:extLst>
      <p:ext uri="{BB962C8B-B14F-4D97-AF65-F5344CB8AC3E}">
        <p14:creationId xmlns:p14="http://schemas.microsoft.com/office/powerpoint/2010/main" val="33823049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888" y="804242"/>
            <a:ext cx="8210584" cy="181588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628650" y="116632"/>
            <a:ext cx="7886700" cy="543594"/>
          </a:xfrm>
        </p:spPr>
        <p:txBody>
          <a:bodyPr>
            <a:noAutofit/>
          </a:bodyPr>
          <a:lstStyle/>
          <a:p>
            <a:pPr algn="ctr"/>
            <a:r>
              <a:rPr lang="en-CA" sz="3600" b="1" dirty="0">
                <a:effectLst>
                  <a:outerShdw blurRad="38100" dist="38100" dir="2700000" algn="tl">
                    <a:srgbClr val="000000">
                      <a:alpha val="43137"/>
                    </a:srgbClr>
                  </a:outerShdw>
                </a:effectLst>
              </a:rPr>
              <a:t>Leadership Skills</a:t>
            </a:r>
          </a:p>
        </p:txBody>
      </p:sp>
      <p:sp>
        <p:nvSpPr>
          <p:cNvPr id="3" name="Content Placeholder 2"/>
          <p:cNvSpPr>
            <a:spLocks noGrp="1"/>
          </p:cNvSpPr>
          <p:nvPr>
            <p:ph idx="1"/>
          </p:nvPr>
        </p:nvSpPr>
        <p:spPr>
          <a:xfrm>
            <a:off x="683567" y="3384813"/>
            <a:ext cx="3614883" cy="3312368"/>
          </a:xfrm>
        </p:spPr>
        <p:txBody>
          <a:bodyPr/>
          <a:lstStyle/>
          <a:p>
            <a:r>
              <a:rPr lang="en-CA" dirty="0"/>
              <a:t>Visionary</a:t>
            </a:r>
          </a:p>
          <a:p>
            <a:r>
              <a:rPr lang="en-CA" dirty="0"/>
              <a:t>Optimistic and positive</a:t>
            </a:r>
          </a:p>
          <a:p>
            <a:r>
              <a:rPr lang="en-CA" dirty="0"/>
              <a:t>Collaborative</a:t>
            </a:r>
          </a:p>
          <a:p>
            <a:r>
              <a:rPr lang="en-CA" dirty="0"/>
              <a:t>Capable of managing relationships and conflicts </a:t>
            </a:r>
          </a:p>
          <a:p>
            <a:r>
              <a:rPr lang="en-CA" dirty="0"/>
              <a:t>An effective communicator</a:t>
            </a:r>
          </a:p>
          <a:p>
            <a:r>
              <a:rPr lang="en-CA" dirty="0"/>
              <a:t>Respectful, courteous, friendly kind, honest trustworthy loyal and ethical </a:t>
            </a:r>
          </a:p>
          <a:p>
            <a:endParaRPr lang="en-CA" dirty="0"/>
          </a:p>
        </p:txBody>
      </p:sp>
      <p:sp>
        <p:nvSpPr>
          <p:cNvPr id="4" name="TextBox 3"/>
          <p:cNvSpPr txBox="1"/>
          <p:nvPr/>
        </p:nvSpPr>
        <p:spPr>
          <a:xfrm>
            <a:off x="609888" y="804242"/>
            <a:ext cx="8138576" cy="1815882"/>
          </a:xfrm>
          <a:prstGeom prst="rect">
            <a:avLst/>
          </a:prstGeom>
          <a:noFill/>
        </p:spPr>
        <p:txBody>
          <a:bodyPr wrap="square" rtlCol="0">
            <a:spAutoFit/>
          </a:bodyPr>
          <a:lstStyle/>
          <a:p>
            <a:pPr algn="ctr"/>
            <a:r>
              <a:rPr lang="en-CA" sz="2200" b="1" i="1" dirty="0"/>
              <a:t>Ability to guide, motivate and direct people. Good leaders demonstrate essential skills such as negotiation, resilience, communication, problem solving, critical thinking and interpersonal skills. Project Manager apply leadership skills when working with project stakeholders and teams</a:t>
            </a:r>
            <a:r>
              <a:rPr lang="en-CA" sz="2400" b="1" i="1" dirty="0"/>
              <a:t>.   </a:t>
            </a:r>
          </a:p>
        </p:txBody>
      </p:sp>
      <p:sp>
        <p:nvSpPr>
          <p:cNvPr id="7" name="TextBox 6"/>
          <p:cNvSpPr txBox="1"/>
          <p:nvPr/>
        </p:nvSpPr>
        <p:spPr>
          <a:xfrm>
            <a:off x="683568" y="2771636"/>
            <a:ext cx="7272808" cy="461665"/>
          </a:xfrm>
          <a:prstGeom prst="rect">
            <a:avLst/>
          </a:prstGeom>
          <a:noFill/>
        </p:spPr>
        <p:txBody>
          <a:bodyPr wrap="square" rtlCol="0">
            <a:spAutoFit/>
          </a:bodyPr>
          <a:lstStyle/>
          <a:p>
            <a:r>
              <a:rPr lang="en-CA" sz="2400" dirty="0"/>
              <a:t>Leaders demonstrate their quality and skills by being: </a:t>
            </a:r>
          </a:p>
        </p:txBody>
      </p:sp>
      <p:sp>
        <p:nvSpPr>
          <p:cNvPr id="8" name="Content Placeholder 2"/>
          <p:cNvSpPr txBox="1">
            <a:spLocks/>
          </p:cNvSpPr>
          <p:nvPr/>
        </p:nvSpPr>
        <p:spPr>
          <a:xfrm>
            <a:off x="4409210" y="3394752"/>
            <a:ext cx="4106140" cy="3312368"/>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CA" dirty="0"/>
              <a:t>Culturally sensitive, courageous</a:t>
            </a:r>
          </a:p>
          <a:p>
            <a:r>
              <a:rPr lang="en-CA" dirty="0"/>
              <a:t>Decisive. A problem solver</a:t>
            </a:r>
          </a:p>
          <a:p>
            <a:r>
              <a:rPr lang="en-CA" dirty="0"/>
              <a:t>Giving credit to others where due </a:t>
            </a:r>
          </a:p>
          <a:p>
            <a:r>
              <a:rPr lang="en-CA" dirty="0"/>
              <a:t>Results and action oriented life- long learner</a:t>
            </a:r>
          </a:p>
          <a:p>
            <a:r>
              <a:rPr lang="en-CA" dirty="0"/>
              <a:t>Focussed on important things</a:t>
            </a:r>
          </a:p>
          <a:p>
            <a:r>
              <a:rPr lang="en-CA" dirty="0"/>
              <a:t>Holistic and systemic</a:t>
            </a:r>
          </a:p>
          <a:p>
            <a:r>
              <a:rPr lang="en-CA" dirty="0"/>
              <a:t>Critical thinker</a:t>
            </a:r>
          </a:p>
          <a:p>
            <a:r>
              <a:rPr lang="en-CA" dirty="0"/>
              <a:t>Able to build effective teams </a:t>
            </a:r>
          </a:p>
          <a:p>
            <a:endParaRPr lang="en-CA" dirty="0"/>
          </a:p>
        </p:txBody>
      </p:sp>
    </p:spTree>
    <p:extLst>
      <p:ext uri="{BB962C8B-B14F-4D97-AF65-F5344CB8AC3E}">
        <p14:creationId xmlns:p14="http://schemas.microsoft.com/office/powerpoint/2010/main" val="15152375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729" y="44624"/>
            <a:ext cx="7886700" cy="720080"/>
          </a:xfrm>
        </p:spPr>
        <p:txBody>
          <a:bodyPr/>
          <a:lstStyle/>
          <a:p>
            <a:pPr algn="ctr"/>
            <a:r>
              <a:rPr lang="en-CA" b="1" dirty="0">
                <a:effectLst>
                  <a:outerShdw blurRad="38100" dist="38100" dir="2700000" algn="tl">
                    <a:srgbClr val="000000">
                      <a:alpha val="43137"/>
                    </a:srgbClr>
                  </a:outerShdw>
                </a:effectLst>
              </a:rPr>
              <a:t>Politics, Power and Getting Things Done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84362837"/>
              </p:ext>
            </p:extLst>
          </p:nvPr>
        </p:nvGraphicFramePr>
        <p:xfrm>
          <a:off x="3491880" y="1268760"/>
          <a:ext cx="5328592" cy="49082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107504" y="836712"/>
            <a:ext cx="3888432" cy="5786199"/>
          </a:xfrm>
          <a:prstGeom prst="rect">
            <a:avLst/>
          </a:prstGeom>
          <a:solidFill>
            <a:schemeClr val="bg2"/>
          </a:solidFill>
        </p:spPr>
        <p:txBody>
          <a:bodyPr wrap="square" rtlCol="0">
            <a:spAutoFit/>
          </a:bodyPr>
          <a:lstStyle/>
          <a:p>
            <a:pPr marL="179388" indent="-179388">
              <a:spcBef>
                <a:spcPts val="600"/>
              </a:spcBef>
              <a:spcAft>
                <a:spcPts val="600"/>
              </a:spcAft>
              <a:buFont typeface="Arial" panose="020B0604020202020204" pitchFamily="34" charset="0"/>
              <a:buChar char="•"/>
            </a:pPr>
            <a:r>
              <a:rPr lang="en-CA" sz="2000" i="1" dirty="0"/>
              <a:t>Leadership &amp; Management skills and qualities achieve successful project outcomes</a:t>
            </a:r>
          </a:p>
          <a:p>
            <a:pPr marL="179388" indent="-179388">
              <a:spcBef>
                <a:spcPts val="600"/>
              </a:spcBef>
              <a:spcAft>
                <a:spcPts val="600"/>
              </a:spcAft>
              <a:buFont typeface="Arial" panose="020B0604020202020204" pitchFamily="34" charset="0"/>
              <a:buChar char="•"/>
            </a:pPr>
            <a:r>
              <a:rPr lang="en-CA" sz="2000" i="1" dirty="0"/>
              <a:t>An essential element of these skills and qualities is the ability   to deal with organizational politics. </a:t>
            </a:r>
          </a:p>
          <a:p>
            <a:pPr marL="179388" indent="-179388">
              <a:spcBef>
                <a:spcPts val="600"/>
              </a:spcBef>
              <a:spcAft>
                <a:spcPts val="600"/>
              </a:spcAft>
              <a:buFont typeface="Arial" panose="020B0604020202020204" pitchFamily="34" charset="0"/>
              <a:buChar char="•"/>
            </a:pPr>
            <a:r>
              <a:rPr lang="en-CA" sz="2000" i="1" dirty="0"/>
              <a:t>Understanding organizational environment and politics, the  PM plans and implements the project. </a:t>
            </a:r>
          </a:p>
          <a:p>
            <a:pPr marL="179388" indent="-179388">
              <a:spcBef>
                <a:spcPts val="600"/>
              </a:spcBef>
              <a:spcAft>
                <a:spcPts val="600"/>
              </a:spcAft>
              <a:buFont typeface="Arial" panose="020B0604020202020204" pitchFamily="34" charset="0"/>
              <a:buChar char="•"/>
            </a:pPr>
            <a:r>
              <a:rPr lang="en-CA" sz="2000" i="1" dirty="0"/>
              <a:t>Successful implementation to fulfill the project objectives, is contingent upon the PM selecting the right kind of people, using appropriate power to influence and negotiate with others, while maintaining their autonomy.   </a:t>
            </a:r>
          </a:p>
        </p:txBody>
      </p:sp>
    </p:spTree>
    <p:extLst>
      <p:ext uri="{BB962C8B-B14F-4D97-AF65-F5344CB8AC3E}">
        <p14:creationId xmlns:p14="http://schemas.microsoft.com/office/powerpoint/2010/main" val="29382921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871" y="-66922"/>
            <a:ext cx="7886700" cy="687610"/>
          </a:xfrm>
        </p:spPr>
        <p:txBody>
          <a:bodyPr/>
          <a:lstStyle/>
          <a:p>
            <a:pPr algn="ctr"/>
            <a:r>
              <a:rPr lang="en-CA" b="1" dirty="0">
                <a:effectLst>
                  <a:outerShdw blurRad="38100" dist="38100" dir="2700000" algn="tl">
                    <a:srgbClr val="000000">
                      <a:alpha val="43137"/>
                    </a:srgbClr>
                  </a:outerShdw>
                </a:effectLst>
              </a:rPr>
              <a:t>Forms of Power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10594"/>
              </p:ext>
            </p:extLst>
          </p:nvPr>
        </p:nvGraphicFramePr>
        <p:xfrm>
          <a:off x="827584" y="1484784"/>
          <a:ext cx="7776864" cy="5191760"/>
        </p:xfrm>
        <a:graphic>
          <a:graphicData uri="http://schemas.openxmlformats.org/drawingml/2006/table">
            <a:tbl>
              <a:tblPr firstRow="1" bandRow="1">
                <a:effectLst>
                  <a:outerShdw blurRad="50800" dist="38100" dir="2700000" algn="tl" rotWithShape="0">
                    <a:prstClr val="black">
                      <a:alpha val="40000"/>
                    </a:prstClr>
                  </a:outerShdw>
                </a:effectLst>
                <a:tableStyleId>{F5AB1C69-6EDB-4FF4-983F-18BD219EF322}</a:tableStyleId>
              </a:tblPr>
              <a:tblGrid>
                <a:gridCol w="2127006">
                  <a:extLst>
                    <a:ext uri="{9D8B030D-6E8A-4147-A177-3AD203B41FA5}">
                      <a16:colId xmlns:a16="http://schemas.microsoft.com/office/drawing/2014/main" val="3942436486"/>
                    </a:ext>
                  </a:extLst>
                </a:gridCol>
                <a:gridCol w="5649858">
                  <a:extLst>
                    <a:ext uri="{9D8B030D-6E8A-4147-A177-3AD203B41FA5}">
                      <a16:colId xmlns:a16="http://schemas.microsoft.com/office/drawing/2014/main" val="1118553790"/>
                    </a:ext>
                  </a:extLst>
                </a:gridCol>
              </a:tblGrid>
              <a:tr h="370840">
                <a:tc>
                  <a:txBody>
                    <a:bodyPr/>
                    <a:lstStyle/>
                    <a:p>
                      <a:pPr algn="ctr"/>
                      <a:r>
                        <a:rPr lang="en-CA" sz="1600" b="1" dirty="0"/>
                        <a:t>FORM OF POWER</a:t>
                      </a:r>
                    </a:p>
                  </a:txBody>
                  <a:tcPr>
                    <a:solidFill>
                      <a:schemeClr val="bg2">
                        <a:lumMod val="50000"/>
                      </a:schemeClr>
                    </a:solidFill>
                  </a:tcPr>
                </a:tc>
                <a:tc>
                  <a:txBody>
                    <a:bodyPr/>
                    <a:lstStyle/>
                    <a:p>
                      <a:pPr algn="ctr"/>
                      <a:r>
                        <a:rPr lang="en-CA" sz="1600" b="1" dirty="0"/>
                        <a:t>BASIS</a:t>
                      </a:r>
                    </a:p>
                  </a:txBody>
                  <a:tcPr>
                    <a:solidFill>
                      <a:schemeClr val="bg2">
                        <a:lumMod val="50000"/>
                      </a:schemeClr>
                    </a:solidFill>
                  </a:tcPr>
                </a:tc>
                <a:extLst>
                  <a:ext uri="{0D108BD9-81ED-4DB2-BD59-A6C34878D82A}">
                    <a16:rowId xmlns:a16="http://schemas.microsoft.com/office/drawing/2014/main" val="1432751063"/>
                  </a:ext>
                </a:extLst>
              </a:tr>
              <a:tr h="370840">
                <a:tc>
                  <a:txBody>
                    <a:bodyPr/>
                    <a:lstStyle/>
                    <a:p>
                      <a:pPr algn="l"/>
                      <a:r>
                        <a:rPr lang="en-CA" sz="1700" b="1" i="1" dirty="0"/>
                        <a:t>POSITIONAL </a:t>
                      </a:r>
                      <a:r>
                        <a:rPr lang="en-CA" sz="1700" b="1" i="1" baseline="0" dirty="0"/>
                        <a:t> </a:t>
                      </a:r>
                      <a:endParaRPr lang="en-CA" sz="1700" b="1" i="1" dirty="0"/>
                    </a:p>
                  </a:txBody>
                  <a:tcPr/>
                </a:tc>
                <a:tc>
                  <a:txBody>
                    <a:bodyPr/>
                    <a:lstStyle/>
                    <a:p>
                      <a:pPr algn="l"/>
                      <a:r>
                        <a:rPr lang="en-CA" sz="1700" b="0" i="1" dirty="0"/>
                        <a:t>Legitimate or formal position in the organization </a:t>
                      </a:r>
                    </a:p>
                  </a:txBody>
                  <a:tcPr/>
                </a:tc>
                <a:extLst>
                  <a:ext uri="{0D108BD9-81ED-4DB2-BD59-A6C34878D82A}">
                    <a16:rowId xmlns:a16="http://schemas.microsoft.com/office/drawing/2014/main" val="1436027747"/>
                  </a:ext>
                </a:extLst>
              </a:tr>
              <a:tr h="370840">
                <a:tc>
                  <a:txBody>
                    <a:bodyPr/>
                    <a:lstStyle/>
                    <a:p>
                      <a:pPr algn="l"/>
                      <a:r>
                        <a:rPr lang="en-CA" sz="1700" b="1" i="1" dirty="0"/>
                        <a:t>INFORMATIONAL</a:t>
                      </a:r>
                    </a:p>
                  </a:txBody>
                  <a:tcPr/>
                </a:tc>
                <a:tc>
                  <a:txBody>
                    <a:bodyPr/>
                    <a:lstStyle/>
                    <a:p>
                      <a:pPr algn="l"/>
                      <a:r>
                        <a:rPr lang="en-CA" sz="1700" b="0" i="1" dirty="0"/>
                        <a:t>Control over gathering and distributing information</a:t>
                      </a:r>
                    </a:p>
                  </a:txBody>
                  <a:tcPr/>
                </a:tc>
                <a:extLst>
                  <a:ext uri="{0D108BD9-81ED-4DB2-BD59-A6C34878D82A}">
                    <a16:rowId xmlns:a16="http://schemas.microsoft.com/office/drawing/2014/main" val="1058027095"/>
                  </a:ext>
                </a:extLst>
              </a:tr>
              <a:tr h="370840">
                <a:tc>
                  <a:txBody>
                    <a:bodyPr/>
                    <a:lstStyle/>
                    <a:p>
                      <a:pPr algn="l"/>
                      <a:r>
                        <a:rPr lang="en-CA" sz="1700" b="1" i="1" dirty="0"/>
                        <a:t>REFERENT</a:t>
                      </a:r>
                    </a:p>
                  </a:txBody>
                  <a:tcPr/>
                </a:tc>
                <a:tc>
                  <a:txBody>
                    <a:bodyPr/>
                    <a:lstStyle/>
                    <a:p>
                      <a:pPr algn="l"/>
                      <a:r>
                        <a:rPr lang="en-CA" sz="1700" b="0" i="1" dirty="0"/>
                        <a:t>Respect for,</a:t>
                      </a:r>
                      <a:r>
                        <a:rPr lang="en-CA" sz="1700" b="0" i="1" baseline="0" dirty="0"/>
                        <a:t> or credibility gained by the individual</a:t>
                      </a:r>
                      <a:endParaRPr lang="en-CA" sz="1700" b="0" i="1" dirty="0"/>
                    </a:p>
                  </a:txBody>
                  <a:tcPr/>
                </a:tc>
                <a:extLst>
                  <a:ext uri="{0D108BD9-81ED-4DB2-BD59-A6C34878D82A}">
                    <a16:rowId xmlns:a16="http://schemas.microsoft.com/office/drawing/2014/main" val="1545352328"/>
                  </a:ext>
                </a:extLst>
              </a:tr>
              <a:tr h="370840">
                <a:tc>
                  <a:txBody>
                    <a:bodyPr/>
                    <a:lstStyle/>
                    <a:p>
                      <a:pPr algn="l"/>
                      <a:r>
                        <a:rPr lang="en-CA" sz="1700" b="1" i="1" dirty="0"/>
                        <a:t>SITUATIONAL</a:t>
                      </a:r>
                    </a:p>
                  </a:txBody>
                  <a:tcPr/>
                </a:tc>
                <a:tc>
                  <a:txBody>
                    <a:bodyPr/>
                    <a:lstStyle/>
                    <a:p>
                      <a:pPr algn="l"/>
                      <a:r>
                        <a:rPr lang="en-CA" sz="1700" b="0" i="1" dirty="0"/>
                        <a:t>Gained due to unique situation or a specific crisis</a:t>
                      </a:r>
                    </a:p>
                  </a:txBody>
                  <a:tcPr/>
                </a:tc>
                <a:extLst>
                  <a:ext uri="{0D108BD9-81ED-4DB2-BD59-A6C34878D82A}">
                    <a16:rowId xmlns:a16="http://schemas.microsoft.com/office/drawing/2014/main" val="1589842265"/>
                  </a:ext>
                </a:extLst>
              </a:tr>
              <a:tr h="370840">
                <a:tc>
                  <a:txBody>
                    <a:bodyPr/>
                    <a:lstStyle/>
                    <a:p>
                      <a:pPr algn="l"/>
                      <a:r>
                        <a:rPr lang="en-CA" sz="1700" b="1" i="1" dirty="0"/>
                        <a:t>CHARISMATIC</a:t>
                      </a:r>
                    </a:p>
                  </a:txBody>
                  <a:tcPr/>
                </a:tc>
                <a:tc>
                  <a:txBody>
                    <a:bodyPr/>
                    <a:lstStyle/>
                    <a:p>
                      <a:pPr algn="l"/>
                      <a:r>
                        <a:rPr lang="en-CA" sz="1700" b="0" i="1" dirty="0"/>
                        <a:t>Charm, or attraction towards the individual</a:t>
                      </a:r>
                    </a:p>
                  </a:txBody>
                  <a:tcPr/>
                </a:tc>
                <a:extLst>
                  <a:ext uri="{0D108BD9-81ED-4DB2-BD59-A6C34878D82A}">
                    <a16:rowId xmlns:a16="http://schemas.microsoft.com/office/drawing/2014/main" val="2142927993"/>
                  </a:ext>
                </a:extLst>
              </a:tr>
              <a:tr h="370840">
                <a:tc>
                  <a:txBody>
                    <a:bodyPr/>
                    <a:lstStyle/>
                    <a:p>
                      <a:pPr algn="l"/>
                      <a:r>
                        <a:rPr lang="en-CA" sz="1700" b="1" i="1" dirty="0"/>
                        <a:t>RELATIONAL</a:t>
                      </a:r>
                    </a:p>
                  </a:txBody>
                  <a:tcPr/>
                </a:tc>
                <a:tc>
                  <a:txBody>
                    <a:bodyPr/>
                    <a:lstStyle/>
                    <a:p>
                      <a:pPr algn="l"/>
                      <a:r>
                        <a:rPr lang="en-CA" sz="1700" b="0" i="1" dirty="0"/>
                        <a:t>Individual’s network, connections or alliances</a:t>
                      </a:r>
                    </a:p>
                  </a:txBody>
                  <a:tcPr/>
                </a:tc>
                <a:extLst>
                  <a:ext uri="{0D108BD9-81ED-4DB2-BD59-A6C34878D82A}">
                    <a16:rowId xmlns:a16="http://schemas.microsoft.com/office/drawing/2014/main" val="2787196695"/>
                  </a:ext>
                </a:extLst>
              </a:tr>
              <a:tr h="370840">
                <a:tc>
                  <a:txBody>
                    <a:bodyPr/>
                    <a:lstStyle/>
                    <a:p>
                      <a:pPr algn="l"/>
                      <a:r>
                        <a:rPr lang="en-CA" sz="1700" b="1" i="1" dirty="0"/>
                        <a:t>EXPERT</a:t>
                      </a:r>
                    </a:p>
                  </a:txBody>
                  <a:tcPr/>
                </a:tc>
                <a:tc>
                  <a:txBody>
                    <a:bodyPr/>
                    <a:lstStyle/>
                    <a:p>
                      <a:pPr algn="l"/>
                      <a:r>
                        <a:rPr lang="en-CA" sz="1700" b="0" i="1" dirty="0"/>
                        <a:t>Skills,</a:t>
                      </a:r>
                      <a:r>
                        <a:rPr lang="en-CA" sz="1700" b="0" i="1" baseline="0" dirty="0"/>
                        <a:t> knowledge, experience, training, certification</a:t>
                      </a:r>
                      <a:endParaRPr lang="en-CA" sz="1700" b="0" i="1" dirty="0"/>
                    </a:p>
                  </a:txBody>
                  <a:tcPr/>
                </a:tc>
                <a:extLst>
                  <a:ext uri="{0D108BD9-81ED-4DB2-BD59-A6C34878D82A}">
                    <a16:rowId xmlns:a16="http://schemas.microsoft.com/office/drawing/2014/main" val="3481180213"/>
                  </a:ext>
                </a:extLst>
              </a:tr>
              <a:tr h="370840">
                <a:tc>
                  <a:txBody>
                    <a:bodyPr/>
                    <a:lstStyle/>
                    <a:p>
                      <a:pPr algn="l"/>
                      <a:r>
                        <a:rPr lang="en-CA" sz="1700" b="1" i="1" dirty="0"/>
                        <a:t>REWARD-ORIENTED</a:t>
                      </a:r>
                    </a:p>
                  </a:txBody>
                  <a:tcPr/>
                </a:tc>
                <a:tc>
                  <a:txBody>
                    <a:bodyPr/>
                    <a:lstStyle/>
                    <a:p>
                      <a:pPr algn="l"/>
                      <a:r>
                        <a:rPr lang="en-CA" sz="1700" b="0" i="1" dirty="0"/>
                        <a:t>Ability to </a:t>
                      </a:r>
                      <a:r>
                        <a:rPr lang="en-CA" sz="1700" b="0" i="1" baseline="0" dirty="0"/>
                        <a:t>praise or give monetary or other rewards</a:t>
                      </a:r>
                      <a:endParaRPr lang="en-CA" sz="1700" b="0" i="1" dirty="0"/>
                    </a:p>
                  </a:txBody>
                  <a:tcPr/>
                </a:tc>
                <a:extLst>
                  <a:ext uri="{0D108BD9-81ED-4DB2-BD59-A6C34878D82A}">
                    <a16:rowId xmlns:a16="http://schemas.microsoft.com/office/drawing/2014/main" val="2734976886"/>
                  </a:ext>
                </a:extLst>
              </a:tr>
              <a:tr h="370840">
                <a:tc>
                  <a:txBody>
                    <a:bodyPr/>
                    <a:lstStyle/>
                    <a:p>
                      <a:pPr algn="l"/>
                      <a:r>
                        <a:rPr lang="en-CA" sz="1700" b="1" i="1" dirty="0"/>
                        <a:t>COERCIVE</a:t>
                      </a:r>
                    </a:p>
                  </a:txBody>
                  <a:tcPr/>
                </a:tc>
                <a:tc>
                  <a:txBody>
                    <a:bodyPr/>
                    <a:lstStyle/>
                    <a:p>
                      <a:pPr algn="l"/>
                      <a:r>
                        <a:rPr lang="en-CA" sz="1700" b="0" i="1" dirty="0"/>
                        <a:t>Ability to</a:t>
                      </a:r>
                      <a:r>
                        <a:rPr lang="en-CA" sz="1700" b="0" i="1" baseline="0" dirty="0"/>
                        <a:t> evoke discipline or negative consequences</a:t>
                      </a:r>
                      <a:endParaRPr lang="en-CA" sz="1700" b="0" i="1" dirty="0"/>
                    </a:p>
                  </a:txBody>
                  <a:tcPr/>
                </a:tc>
                <a:extLst>
                  <a:ext uri="{0D108BD9-81ED-4DB2-BD59-A6C34878D82A}">
                    <a16:rowId xmlns:a16="http://schemas.microsoft.com/office/drawing/2014/main" val="3691026499"/>
                  </a:ext>
                </a:extLst>
              </a:tr>
              <a:tr h="370840">
                <a:tc>
                  <a:txBody>
                    <a:bodyPr/>
                    <a:lstStyle/>
                    <a:p>
                      <a:pPr algn="l"/>
                      <a:r>
                        <a:rPr lang="en-CA" sz="1700" b="1" i="1" dirty="0"/>
                        <a:t>INGRATIATING</a:t>
                      </a:r>
                    </a:p>
                  </a:txBody>
                  <a:tcPr/>
                </a:tc>
                <a:tc>
                  <a:txBody>
                    <a:bodyPr/>
                    <a:lstStyle/>
                    <a:p>
                      <a:pPr algn="l"/>
                      <a:r>
                        <a:rPr lang="en-CA" sz="1700" b="0" i="1" dirty="0"/>
                        <a:t>Gaining favors or cooperation using flattery </a:t>
                      </a:r>
                    </a:p>
                  </a:txBody>
                  <a:tcPr/>
                </a:tc>
                <a:extLst>
                  <a:ext uri="{0D108BD9-81ED-4DB2-BD59-A6C34878D82A}">
                    <a16:rowId xmlns:a16="http://schemas.microsoft.com/office/drawing/2014/main" val="1743850974"/>
                  </a:ext>
                </a:extLst>
              </a:tr>
              <a:tr h="370840">
                <a:tc>
                  <a:txBody>
                    <a:bodyPr/>
                    <a:lstStyle/>
                    <a:p>
                      <a:pPr algn="l"/>
                      <a:r>
                        <a:rPr lang="en-CA" sz="1700" b="1" i="1" dirty="0"/>
                        <a:t>PRESSURE-BASES</a:t>
                      </a:r>
                    </a:p>
                  </a:txBody>
                  <a:tcPr/>
                </a:tc>
                <a:tc>
                  <a:txBody>
                    <a:bodyPr/>
                    <a:lstStyle/>
                    <a:p>
                      <a:pPr algn="l"/>
                      <a:r>
                        <a:rPr lang="en-CA" sz="1700" b="0" i="1" dirty="0"/>
                        <a:t>Limiting freedom of choice</a:t>
                      </a:r>
                      <a:r>
                        <a:rPr lang="en-CA" sz="1700" b="0" i="1" baseline="0" dirty="0"/>
                        <a:t> to influence and gain compliance </a:t>
                      </a:r>
                      <a:endParaRPr lang="en-CA" sz="1700" b="0" i="1" dirty="0"/>
                    </a:p>
                  </a:txBody>
                  <a:tcPr/>
                </a:tc>
                <a:extLst>
                  <a:ext uri="{0D108BD9-81ED-4DB2-BD59-A6C34878D82A}">
                    <a16:rowId xmlns:a16="http://schemas.microsoft.com/office/drawing/2014/main" val="1696854653"/>
                  </a:ext>
                </a:extLst>
              </a:tr>
              <a:tr h="370840">
                <a:tc>
                  <a:txBody>
                    <a:bodyPr/>
                    <a:lstStyle/>
                    <a:p>
                      <a:pPr algn="l"/>
                      <a:r>
                        <a:rPr lang="en-CA" sz="1700" b="1" i="1" dirty="0"/>
                        <a:t>GUILT-BASES</a:t>
                      </a:r>
                    </a:p>
                  </a:txBody>
                  <a:tcPr/>
                </a:tc>
                <a:tc>
                  <a:txBody>
                    <a:bodyPr/>
                    <a:lstStyle/>
                    <a:p>
                      <a:pPr algn="l"/>
                      <a:r>
                        <a:rPr lang="en-CA" sz="1700" b="0" i="1" dirty="0"/>
                        <a:t>Imposition of obligation or sense of duty</a:t>
                      </a:r>
                    </a:p>
                  </a:txBody>
                  <a:tcPr/>
                </a:tc>
                <a:extLst>
                  <a:ext uri="{0D108BD9-81ED-4DB2-BD59-A6C34878D82A}">
                    <a16:rowId xmlns:a16="http://schemas.microsoft.com/office/drawing/2014/main" val="1678583590"/>
                  </a:ext>
                </a:extLst>
              </a:tr>
              <a:tr h="370840">
                <a:tc>
                  <a:txBody>
                    <a:bodyPr/>
                    <a:lstStyle/>
                    <a:p>
                      <a:pPr algn="l"/>
                      <a:r>
                        <a:rPr lang="en-CA" sz="1700" b="1" i="1" dirty="0"/>
                        <a:t>PERUSASIVE</a:t>
                      </a:r>
                    </a:p>
                  </a:txBody>
                  <a:tcPr/>
                </a:tc>
                <a:tc>
                  <a:txBody>
                    <a:bodyPr/>
                    <a:lstStyle/>
                    <a:p>
                      <a:pPr algn="l"/>
                      <a:r>
                        <a:rPr lang="en-CA" sz="1700" b="0" i="1" dirty="0"/>
                        <a:t>Ability to convince people to a desired</a:t>
                      </a:r>
                      <a:r>
                        <a:rPr lang="en-CA" sz="1700" b="0" i="1" baseline="0" dirty="0"/>
                        <a:t> course of action</a:t>
                      </a:r>
                      <a:endParaRPr lang="en-CA" sz="1700" b="0" i="1" dirty="0"/>
                    </a:p>
                  </a:txBody>
                  <a:tcPr/>
                </a:tc>
                <a:extLst>
                  <a:ext uri="{0D108BD9-81ED-4DB2-BD59-A6C34878D82A}">
                    <a16:rowId xmlns:a16="http://schemas.microsoft.com/office/drawing/2014/main" val="621691789"/>
                  </a:ext>
                </a:extLst>
              </a:tr>
            </a:tbl>
          </a:graphicData>
        </a:graphic>
      </p:graphicFrame>
      <p:sp>
        <p:nvSpPr>
          <p:cNvPr id="7" name="TextBox 6"/>
          <p:cNvSpPr txBox="1"/>
          <p:nvPr/>
        </p:nvSpPr>
        <p:spPr>
          <a:xfrm>
            <a:off x="755576" y="454429"/>
            <a:ext cx="7992888" cy="877163"/>
          </a:xfrm>
          <a:prstGeom prst="rect">
            <a:avLst/>
          </a:prstGeom>
          <a:noFill/>
        </p:spPr>
        <p:txBody>
          <a:bodyPr wrap="square" rtlCol="0">
            <a:spAutoFit/>
          </a:bodyPr>
          <a:lstStyle/>
          <a:p>
            <a:r>
              <a:rPr lang="en-CA" sz="1700" b="1" i="1" dirty="0"/>
              <a:t>Project Managers can influence others using various forms of power. Power and its use is contingent upon the situation and can be complex given its nature and various factor at play in the project. </a:t>
            </a:r>
          </a:p>
        </p:txBody>
      </p:sp>
    </p:spTree>
    <p:extLst>
      <p:ext uri="{BB962C8B-B14F-4D97-AF65-F5344CB8AC3E}">
        <p14:creationId xmlns:p14="http://schemas.microsoft.com/office/powerpoint/2010/main" val="3403116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6" name="Rectangle 4"/>
          <p:cNvSpPr>
            <a:spLocks noChangeArrowheads="1"/>
          </p:cNvSpPr>
          <p:nvPr/>
        </p:nvSpPr>
        <p:spPr bwMode="auto">
          <a:xfrm>
            <a:off x="723900" y="328613"/>
            <a:ext cx="8456612" cy="463550"/>
          </a:xfrm>
          <a:prstGeom prst="rect">
            <a:avLst/>
          </a:prstGeom>
          <a:noFill/>
          <a:ln w="9525">
            <a:noFill/>
            <a:miter lim="800000"/>
            <a:headEnd/>
            <a:tailEnd/>
          </a:ln>
          <a:effectLst>
            <a:outerShdw dist="17961" dir="2700000" algn="ctr" rotWithShape="0">
              <a:schemeClr val="tx1">
                <a:alpha val="50000"/>
              </a:schemeClr>
            </a:outerShdw>
          </a:effectLst>
        </p:spPr>
        <p:txBody>
          <a:bodyPr anchor="b"/>
          <a:lstStyle/>
          <a:p>
            <a:pPr marL="495300" indent="-495300">
              <a:buClr>
                <a:schemeClr val="tx1"/>
              </a:buClr>
              <a:defRPr/>
            </a:pPr>
            <a:r>
              <a:rPr lang="en-US" sz="3600" b="1" dirty="0">
                <a:solidFill>
                  <a:schemeClr val="tx2"/>
                </a:solidFill>
                <a:latin typeface="Arial" charset="0"/>
              </a:rPr>
              <a:t>“Must Knows” (cont.)</a:t>
            </a:r>
          </a:p>
        </p:txBody>
      </p:sp>
      <p:sp>
        <p:nvSpPr>
          <p:cNvPr id="18435" name="Rectangle 5"/>
          <p:cNvSpPr>
            <a:spLocks noChangeArrowheads="1"/>
          </p:cNvSpPr>
          <p:nvPr/>
        </p:nvSpPr>
        <p:spPr bwMode="auto">
          <a:xfrm>
            <a:off x="773112" y="1227138"/>
            <a:ext cx="8407400" cy="4398962"/>
          </a:xfrm>
          <a:prstGeom prst="rect">
            <a:avLst/>
          </a:prstGeom>
          <a:noFill/>
          <a:ln w="9525">
            <a:noFill/>
            <a:miter lim="800000"/>
            <a:headEnd/>
            <a:tailEnd/>
          </a:ln>
        </p:spPr>
        <p:txBody>
          <a:bodyPr/>
          <a:lstStyle/>
          <a:p>
            <a:pPr marL="658813" lvl="1" indent="-457200" algn="l">
              <a:spcBef>
                <a:spcPct val="20000"/>
              </a:spcBef>
              <a:buClr>
                <a:schemeClr val="tx1"/>
              </a:buClr>
              <a:buSzPct val="77000"/>
              <a:buFont typeface="Wingdings" pitchFamily="2" charset="2"/>
              <a:buChar char="ü"/>
            </a:pPr>
            <a:r>
              <a:rPr lang="en-US" sz="2600" dirty="0">
                <a:solidFill>
                  <a:schemeClr val="tx1"/>
                </a:solidFill>
                <a:latin typeface="Arial" charset="0"/>
              </a:rPr>
              <a:t>The responsibility of and difference between a Project Coordinator and Project Expeditor</a:t>
            </a:r>
          </a:p>
          <a:p>
            <a:pPr marL="715963" lvl="1" indent="-487363" algn="l">
              <a:spcBef>
                <a:spcPct val="20000"/>
              </a:spcBef>
              <a:buClr>
                <a:schemeClr val="tx1"/>
              </a:buClr>
              <a:buSzPct val="77000"/>
              <a:buFont typeface="Wingdings" pitchFamily="2" charset="2"/>
              <a:buChar char="ü"/>
            </a:pPr>
            <a:r>
              <a:rPr lang="en-US" sz="2800" dirty="0">
                <a:solidFill>
                  <a:schemeClr val="tx1"/>
                </a:solidFill>
                <a:latin typeface="Arial" charset="0"/>
              </a:rPr>
              <a:t>Phase-to-phase  Relationships and when to      use Sequential and Overlapping Phases</a:t>
            </a:r>
          </a:p>
          <a:p>
            <a:pPr marL="658813" lvl="1" indent="-457200" algn="l">
              <a:spcBef>
                <a:spcPct val="20000"/>
              </a:spcBef>
              <a:buClr>
                <a:schemeClr val="tx1"/>
              </a:buClr>
              <a:buSzPct val="77000"/>
              <a:buFont typeface="Wingdings" pitchFamily="2" charset="2"/>
              <a:buChar char="ü"/>
            </a:pPr>
            <a:r>
              <a:rPr lang="en-US" sz="2600" dirty="0">
                <a:solidFill>
                  <a:schemeClr val="tx1"/>
                </a:solidFill>
                <a:latin typeface="Arial" charset="0"/>
              </a:rPr>
              <a:t>Differences and Characteristics of the Various Personnel involved in  Project Management</a:t>
            </a:r>
          </a:p>
          <a:p>
            <a:pPr marL="658813" lvl="1" indent="-457200">
              <a:spcBef>
                <a:spcPct val="20000"/>
              </a:spcBef>
              <a:buClr>
                <a:schemeClr val="tx1"/>
              </a:buClr>
              <a:buSzPct val="77000"/>
              <a:buFont typeface="Wingdings" pitchFamily="2" charset="2"/>
              <a:buChar char="ü"/>
            </a:pPr>
            <a:r>
              <a:rPr lang="en-US" sz="2600" dirty="0">
                <a:latin typeface="Arial" charset="0"/>
              </a:rPr>
              <a:t>Influences of Organizational Structure on Projects    (PMBOK® Guide 6th Edition Table 2-1)</a:t>
            </a:r>
          </a:p>
          <a:p>
            <a:pPr marL="658813" lvl="1" indent="-457200" algn="l">
              <a:spcBef>
                <a:spcPct val="20000"/>
              </a:spcBef>
              <a:buClr>
                <a:schemeClr val="tx1"/>
              </a:buClr>
              <a:buSzPct val="77000"/>
              <a:buFont typeface="Wingdings" pitchFamily="2" charset="2"/>
              <a:buChar char="ü"/>
            </a:pPr>
            <a:endParaRPr lang="en-US" sz="2600" dirty="0">
              <a:solidFill>
                <a:schemeClr val="tx1"/>
              </a:solidFill>
              <a:latin typeface="Arial" charset="0"/>
            </a:endParaRPr>
          </a:p>
          <a:p>
            <a:pPr marL="658813" lvl="1" indent="-457200" algn="l">
              <a:spcBef>
                <a:spcPct val="20000"/>
              </a:spcBef>
              <a:buClr>
                <a:schemeClr val="tx1"/>
              </a:buClr>
              <a:buSzPct val="77000"/>
            </a:pPr>
            <a:endParaRPr lang="en-US" sz="2600" b="1" dirty="0">
              <a:solidFill>
                <a:schemeClr val="tx1"/>
              </a:solidFill>
              <a:latin typeface="Arial" charset="0"/>
            </a:endParaRPr>
          </a:p>
          <a:p>
            <a:pPr marL="658813" lvl="1" indent="-457200" algn="l">
              <a:spcBef>
                <a:spcPct val="20000"/>
              </a:spcBef>
              <a:buClr>
                <a:schemeClr val="tx1"/>
              </a:buClr>
              <a:buSzPct val="77000"/>
            </a:pPr>
            <a:endParaRPr lang="en-US" sz="2600" b="1" dirty="0">
              <a:solidFill>
                <a:schemeClr val="tx1"/>
              </a:solidFill>
              <a:latin typeface="Arial"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ded Corner 4"/>
          <p:cNvSpPr/>
          <p:nvPr/>
        </p:nvSpPr>
        <p:spPr>
          <a:xfrm>
            <a:off x="6948264" y="1556791"/>
            <a:ext cx="1944216" cy="3972099"/>
          </a:xfrm>
          <a:prstGeom prst="foldedCorner">
            <a:avLst>
              <a:gd name="adj" fmla="val 35301"/>
            </a:avLst>
          </a:prstGeom>
          <a:solidFill>
            <a:schemeClr val="accent3">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CA" sz="2400" b="1" dirty="0">
                <a:ln w="0"/>
                <a:solidFill>
                  <a:schemeClr val="tx1"/>
                </a:solidFill>
                <a:effectLst>
                  <a:outerShdw blurRad="38100" dist="19050" dir="2700000" algn="tl" rotWithShape="0">
                    <a:schemeClr val="dk1">
                      <a:alpha val="40000"/>
                    </a:schemeClr>
                  </a:outerShdw>
                </a:effectLst>
              </a:rPr>
              <a:t>PROJECT TEAM </a:t>
            </a:r>
          </a:p>
        </p:txBody>
      </p:sp>
      <p:sp>
        <p:nvSpPr>
          <p:cNvPr id="2" name="Title 1"/>
          <p:cNvSpPr>
            <a:spLocks noGrp="1"/>
          </p:cNvSpPr>
          <p:nvPr>
            <p:ph type="title"/>
          </p:nvPr>
        </p:nvSpPr>
        <p:spPr>
          <a:xfrm>
            <a:off x="628650" y="404664"/>
            <a:ext cx="7886700" cy="687610"/>
          </a:xfrm>
        </p:spPr>
        <p:txBody>
          <a:bodyPr/>
          <a:lstStyle/>
          <a:p>
            <a:pPr algn="ctr"/>
            <a:r>
              <a:rPr lang="en-CA" b="1" dirty="0">
                <a:effectLst>
                  <a:outerShdw blurRad="38100" dist="38100" dir="2700000" algn="tl">
                    <a:srgbClr val="000000">
                      <a:alpha val="43137"/>
                    </a:srgbClr>
                  </a:outerShdw>
                </a:effectLst>
              </a:rPr>
              <a:t>Comparison of Leadership &amp; Management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331664"/>
              </p:ext>
            </p:extLst>
          </p:nvPr>
        </p:nvGraphicFramePr>
        <p:xfrm>
          <a:off x="323528" y="1556792"/>
          <a:ext cx="7039694" cy="3972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44484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7"/>
          <p:cNvSpPr txBox="1">
            <a:spLocks noChangeArrowheads="1"/>
          </p:cNvSpPr>
          <p:nvPr/>
        </p:nvSpPr>
        <p:spPr bwMode="auto">
          <a:xfrm>
            <a:off x="1199562" y="1428882"/>
            <a:ext cx="6983002" cy="400110"/>
          </a:xfrm>
          <a:prstGeom prst="rect">
            <a:avLst/>
          </a:prstGeom>
          <a:solidFill>
            <a:schemeClr val="accent1">
              <a:lumMod val="50000"/>
            </a:schemeClr>
          </a:solidFill>
          <a:ln w="12700">
            <a:solidFill>
              <a:schemeClr val="tx2"/>
            </a:solidFill>
            <a:miter lim="800000"/>
            <a:headEnd/>
            <a:tailEnd/>
          </a:ln>
        </p:spPr>
        <p:txBody>
          <a:bodyPr wrap="none">
            <a:spAutoFit/>
          </a:bodyPr>
          <a:lstStyle/>
          <a:p>
            <a:pPr algn="l">
              <a:defRPr/>
            </a:pPr>
            <a:r>
              <a:rPr lang="en-US" sz="2000" b="1" dirty="0">
                <a:solidFill>
                  <a:schemeClr val="bg1"/>
                </a:solidFill>
                <a:latin typeface="Verdana" pitchFamily="34" charset="0"/>
              </a:rPr>
              <a:t>(Project) Managers Are Also (Project) Leaders</a:t>
            </a:r>
            <a:endParaRPr lang="en-US" sz="2000" dirty="0">
              <a:solidFill>
                <a:schemeClr val="bg1"/>
              </a:solidFill>
              <a:latin typeface="Verdana" pitchFamily="34" charset="0"/>
            </a:endParaRPr>
          </a:p>
        </p:txBody>
      </p:sp>
      <p:sp>
        <p:nvSpPr>
          <p:cNvPr id="5124" name="Oval 8"/>
          <p:cNvSpPr>
            <a:spLocks noChangeArrowheads="1"/>
          </p:cNvSpPr>
          <p:nvPr/>
        </p:nvSpPr>
        <p:spPr bwMode="auto">
          <a:xfrm>
            <a:off x="989013" y="2057400"/>
            <a:ext cx="4200525" cy="3963888"/>
          </a:xfrm>
          <a:prstGeom prst="ellipse">
            <a:avLst/>
          </a:prstGeom>
          <a:solidFill>
            <a:schemeClr val="accent1">
              <a:lumMod val="20000"/>
              <a:lumOff val="80000"/>
            </a:schemeClr>
          </a:solidFill>
          <a:ln w="12700">
            <a:solidFill>
              <a:schemeClr val="tx2"/>
            </a:solidFill>
            <a:round/>
            <a:headEnd/>
            <a:tailEnd/>
          </a:ln>
        </p:spPr>
        <p:txBody>
          <a:bodyPr wrap="none" anchor="ctr"/>
          <a:lstStyle/>
          <a:p>
            <a:endParaRPr lang="en-CA"/>
          </a:p>
        </p:txBody>
      </p:sp>
      <p:sp>
        <p:nvSpPr>
          <p:cNvPr id="59397" name="Oval 9"/>
          <p:cNvSpPr>
            <a:spLocks noChangeArrowheads="1"/>
          </p:cNvSpPr>
          <p:nvPr/>
        </p:nvSpPr>
        <p:spPr bwMode="auto">
          <a:xfrm>
            <a:off x="4503738" y="2057400"/>
            <a:ext cx="4211637" cy="3891880"/>
          </a:xfrm>
          <a:prstGeom prst="ellipse">
            <a:avLst/>
          </a:prstGeom>
          <a:solidFill>
            <a:schemeClr val="accent6">
              <a:lumMod val="40000"/>
              <a:lumOff val="60000"/>
            </a:schemeClr>
          </a:solidFill>
          <a:ln w="12700">
            <a:solidFill>
              <a:schemeClr val="tx2"/>
            </a:solidFill>
            <a:round/>
            <a:headEnd/>
            <a:tailEnd/>
          </a:ln>
        </p:spPr>
        <p:txBody>
          <a:bodyPr wrap="none" anchor="ctr"/>
          <a:lstStyle/>
          <a:p>
            <a:pPr>
              <a:defRPr/>
            </a:pPr>
            <a:endParaRPr lang="en-CA"/>
          </a:p>
        </p:txBody>
      </p:sp>
      <p:sp>
        <p:nvSpPr>
          <p:cNvPr id="5126" name="Text Box 10"/>
          <p:cNvSpPr txBox="1">
            <a:spLocks noChangeArrowheads="1"/>
          </p:cNvSpPr>
          <p:nvPr/>
        </p:nvSpPr>
        <p:spPr bwMode="auto">
          <a:xfrm>
            <a:off x="5437188" y="2586038"/>
            <a:ext cx="2311400" cy="641350"/>
          </a:xfrm>
          <a:prstGeom prst="rect">
            <a:avLst/>
          </a:prstGeom>
          <a:noFill/>
          <a:ln w="12700">
            <a:noFill/>
            <a:miter lim="800000"/>
            <a:headEnd/>
            <a:tailEnd/>
          </a:ln>
        </p:spPr>
        <p:txBody>
          <a:bodyPr wrap="none">
            <a:spAutoFit/>
          </a:bodyPr>
          <a:lstStyle/>
          <a:p>
            <a:r>
              <a:rPr lang="en-US" sz="1800" b="1">
                <a:solidFill>
                  <a:schemeClr val="tx2"/>
                </a:solidFill>
                <a:latin typeface="Verdana" pitchFamily="34" charset="0"/>
              </a:rPr>
              <a:t>Roles of a</a:t>
            </a:r>
          </a:p>
          <a:p>
            <a:r>
              <a:rPr lang="en-US" sz="1800" b="1">
                <a:solidFill>
                  <a:schemeClr val="tx2"/>
                </a:solidFill>
                <a:latin typeface="Verdana" pitchFamily="34" charset="0"/>
              </a:rPr>
              <a:t>(Project) </a:t>
            </a:r>
            <a:r>
              <a:rPr lang="en-US" sz="1800" b="1" u="sng">
                <a:solidFill>
                  <a:schemeClr val="tx2"/>
                </a:solidFill>
                <a:latin typeface="Verdana" pitchFamily="34" charset="0"/>
              </a:rPr>
              <a:t>Leader</a:t>
            </a:r>
            <a:endParaRPr lang="en-US" sz="1800" b="1">
              <a:solidFill>
                <a:schemeClr val="tx2"/>
              </a:solidFill>
              <a:latin typeface="Verdana" pitchFamily="34" charset="0"/>
            </a:endParaRPr>
          </a:p>
        </p:txBody>
      </p:sp>
      <p:sp>
        <p:nvSpPr>
          <p:cNvPr id="5127" name="Text Box 12"/>
          <p:cNvSpPr txBox="1">
            <a:spLocks noChangeArrowheads="1"/>
          </p:cNvSpPr>
          <p:nvPr/>
        </p:nvSpPr>
        <p:spPr bwMode="auto">
          <a:xfrm>
            <a:off x="5189538" y="3733800"/>
            <a:ext cx="3157537" cy="1200150"/>
          </a:xfrm>
          <a:prstGeom prst="rect">
            <a:avLst/>
          </a:prstGeom>
          <a:noFill/>
          <a:ln w="12700">
            <a:noFill/>
            <a:miter lim="800000"/>
            <a:headEnd/>
            <a:tailEnd/>
          </a:ln>
        </p:spPr>
        <p:txBody>
          <a:bodyPr wrap="none">
            <a:spAutoFit/>
          </a:bodyPr>
          <a:lstStyle/>
          <a:p>
            <a:pPr algn="l">
              <a:buFontTx/>
              <a:buChar char="•"/>
            </a:pPr>
            <a:r>
              <a:rPr lang="en-US" sz="1800" b="1" dirty="0">
                <a:solidFill>
                  <a:schemeClr val="tx1"/>
                </a:solidFill>
                <a:latin typeface="Verdana" pitchFamily="34" charset="0"/>
              </a:rPr>
              <a:t> Set direction/vision</a:t>
            </a:r>
          </a:p>
          <a:p>
            <a:pPr algn="l">
              <a:buFontTx/>
              <a:buChar char="•"/>
            </a:pPr>
            <a:r>
              <a:rPr lang="en-US" sz="1800" b="1" dirty="0">
                <a:solidFill>
                  <a:schemeClr val="tx1"/>
                </a:solidFill>
                <a:latin typeface="Verdana" pitchFamily="34" charset="0"/>
              </a:rPr>
              <a:t> Inspire team work</a:t>
            </a:r>
          </a:p>
          <a:p>
            <a:pPr algn="l">
              <a:buFontTx/>
              <a:buChar char="•"/>
            </a:pPr>
            <a:r>
              <a:rPr lang="en-US" sz="1800" b="1" dirty="0">
                <a:solidFill>
                  <a:schemeClr val="tx1"/>
                </a:solidFill>
                <a:latin typeface="Verdana" pitchFamily="34" charset="0"/>
              </a:rPr>
              <a:t> Align employees</a:t>
            </a:r>
          </a:p>
          <a:p>
            <a:pPr algn="l">
              <a:buFontTx/>
              <a:buChar char="•"/>
            </a:pPr>
            <a:r>
              <a:rPr lang="en-US" sz="1800" b="1" dirty="0">
                <a:solidFill>
                  <a:schemeClr val="tx1"/>
                </a:solidFill>
                <a:latin typeface="Verdana" pitchFamily="34" charset="0"/>
              </a:rPr>
              <a:t> Motivate and support</a:t>
            </a:r>
          </a:p>
        </p:txBody>
      </p:sp>
      <p:sp>
        <p:nvSpPr>
          <p:cNvPr id="5128" name="Rectangle 27"/>
          <p:cNvSpPr>
            <a:spLocks noGrp="1" noChangeArrowheads="1"/>
          </p:cNvSpPr>
          <p:nvPr>
            <p:ph type="title"/>
          </p:nvPr>
        </p:nvSpPr>
        <p:spPr>
          <a:xfrm>
            <a:off x="1259632" y="116632"/>
            <a:ext cx="7498080" cy="805838"/>
          </a:xfrm>
          <a:noFill/>
        </p:spPr>
        <p:txBody>
          <a:bodyPr/>
          <a:lstStyle/>
          <a:p>
            <a:pPr algn="ctr"/>
            <a:r>
              <a:rPr lang="en-US" sz="3200" b="1" dirty="0">
                <a:effectLst>
                  <a:outerShdw blurRad="38100" dist="38100" dir="2700000" algn="tl">
                    <a:srgbClr val="000000">
                      <a:alpha val="43137"/>
                    </a:srgbClr>
                  </a:outerShdw>
                </a:effectLst>
              </a:rPr>
              <a:t>Management Skills - Leading </a:t>
            </a:r>
            <a:r>
              <a:rPr lang="en-US" sz="3200" b="1" dirty="0" err="1">
                <a:effectLst>
                  <a:outerShdw blurRad="38100" dist="38100" dir="2700000" algn="tl">
                    <a:srgbClr val="000000">
                      <a:alpha val="43137"/>
                    </a:srgbClr>
                  </a:outerShdw>
                </a:effectLst>
              </a:rPr>
              <a:t>Vs</a:t>
            </a:r>
            <a:r>
              <a:rPr lang="en-US" sz="3200" b="1" dirty="0">
                <a:effectLst>
                  <a:outerShdw blurRad="38100" dist="38100" dir="2700000" algn="tl">
                    <a:srgbClr val="000000">
                      <a:alpha val="43137"/>
                    </a:srgbClr>
                  </a:outerShdw>
                </a:effectLst>
              </a:rPr>
              <a:t> Managing</a:t>
            </a:r>
          </a:p>
        </p:txBody>
      </p:sp>
      <p:sp>
        <p:nvSpPr>
          <p:cNvPr id="5130" name="Text Box 31"/>
          <p:cNvSpPr txBox="1">
            <a:spLocks noChangeArrowheads="1"/>
          </p:cNvSpPr>
          <p:nvPr/>
        </p:nvSpPr>
        <p:spPr bwMode="auto">
          <a:xfrm>
            <a:off x="1701800" y="2586038"/>
            <a:ext cx="2544763" cy="641350"/>
          </a:xfrm>
          <a:prstGeom prst="rect">
            <a:avLst/>
          </a:prstGeom>
          <a:noFill/>
          <a:ln w="12700">
            <a:noFill/>
            <a:miter lim="800000"/>
            <a:headEnd/>
            <a:tailEnd/>
          </a:ln>
        </p:spPr>
        <p:txBody>
          <a:bodyPr wrap="none">
            <a:spAutoFit/>
          </a:bodyPr>
          <a:lstStyle/>
          <a:p>
            <a:r>
              <a:rPr lang="en-US" sz="1800" b="1">
                <a:solidFill>
                  <a:schemeClr val="tx2"/>
                </a:solidFill>
                <a:latin typeface="Verdana" pitchFamily="34" charset="0"/>
              </a:rPr>
              <a:t>Roles of a</a:t>
            </a:r>
          </a:p>
          <a:p>
            <a:r>
              <a:rPr lang="en-US" sz="1800" b="1">
                <a:solidFill>
                  <a:schemeClr val="tx2"/>
                </a:solidFill>
                <a:latin typeface="Verdana" pitchFamily="34" charset="0"/>
              </a:rPr>
              <a:t>(Project) </a:t>
            </a:r>
            <a:r>
              <a:rPr lang="en-US" sz="1800" b="1" u="sng">
                <a:solidFill>
                  <a:schemeClr val="tx2"/>
                </a:solidFill>
                <a:latin typeface="Verdana" pitchFamily="34" charset="0"/>
              </a:rPr>
              <a:t>Manager</a:t>
            </a:r>
            <a:endParaRPr lang="en-US" sz="1800" b="1">
              <a:solidFill>
                <a:schemeClr val="tx2"/>
              </a:solidFill>
              <a:latin typeface="Verdana" pitchFamily="34" charset="0"/>
            </a:endParaRPr>
          </a:p>
        </p:txBody>
      </p:sp>
      <p:sp>
        <p:nvSpPr>
          <p:cNvPr id="5131" name="Text Box 32"/>
          <p:cNvSpPr txBox="1">
            <a:spLocks noChangeArrowheads="1"/>
          </p:cNvSpPr>
          <p:nvPr/>
        </p:nvSpPr>
        <p:spPr bwMode="auto">
          <a:xfrm>
            <a:off x="1113444" y="3614021"/>
            <a:ext cx="3453189" cy="1200329"/>
          </a:xfrm>
          <a:prstGeom prst="rect">
            <a:avLst/>
          </a:prstGeom>
          <a:noFill/>
          <a:ln w="12700">
            <a:noFill/>
            <a:miter lim="800000"/>
            <a:headEnd/>
            <a:tailEnd/>
          </a:ln>
        </p:spPr>
        <p:txBody>
          <a:bodyPr wrap="none">
            <a:spAutoFit/>
          </a:bodyPr>
          <a:lstStyle/>
          <a:p>
            <a:pPr algn="l">
              <a:buFontTx/>
              <a:buChar char="•"/>
            </a:pPr>
            <a:r>
              <a:rPr lang="en-US" sz="1800" b="1" dirty="0">
                <a:solidFill>
                  <a:schemeClr val="tx1"/>
                </a:solidFill>
                <a:latin typeface="Verdana" pitchFamily="34" charset="0"/>
              </a:rPr>
              <a:t> Plan schedule</a:t>
            </a:r>
            <a:r>
              <a:rPr lang="en-US" b="1" dirty="0">
                <a:latin typeface="Verdana" pitchFamily="34" charset="0"/>
              </a:rPr>
              <a:t> &amp; </a:t>
            </a:r>
            <a:r>
              <a:rPr lang="en-US" sz="1800" b="1" dirty="0">
                <a:solidFill>
                  <a:schemeClr val="tx1"/>
                </a:solidFill>
                <a:latin typeface="Verdana" pitchFamily="34" charset="0"/>
              </a:rPr>
              <a:t>budget</a:t>
            </a:r>
          </a:p>
          <a:p>
            <a:pPr algn="l">
              <a:buFontTx/>
              <a:buChar char="•"/>
            </a:pPr>
            <a:r>
              <a:rPr lang="en-US" sz="1800" b="1" dirty="0">
                <a:solidFill>
                  <a:schemeClr val="tx1"/>
                </a:solidFill>
                <a:latin typeface="Verdana" pitchFamily="34" charset="0"/>
              </a:rPr>
              <a:t> Organize work groups</a:t>
            </a:r>
          </a:p>
          <a:p>
            <a:pPr algn="l">
              <a:buFontTx/>
              <a:buChar char="•"/>
            </a:pPr>
            <a:r>
              <a:rPr lang="en-US" sz="1800" b="1" dirty="0">
                <a:solidFill>
                  <a:schemeClr val="tx1"/>
                </a:solidFill>
                <a:latin typeface="Verdana" pitchFamily="34" charset="0"/>
              </a:rPr>
              <a:t> Staff</a:t>
            </a:r>
          </a:p>
          <a:p>
            <a:pPr algn="l">
              <a:buFontTx/>
              <a:buChar char="•"/>
            </a:pPr>
            <a:r>
              <a:rPr lang="en-US" sz="1800" b="1" dirty="0">
                <a:solidFill>
                  <a:schemeClr val="tx1"/>
                </a:solidFill>
                <a:latin typeface="Verdana" pitchFamily="34" charset="0"/>
              </a:rPr>
              <a:t> Control</a:t>
            </a:r>
          </a:p>
        </p:txBody>
      </p:sp>
      <p:graphicFrame>
        <p:nvGraphicFramePr>
          <p:cNvPr id="5122" name="Object 13"/>
          <p:cNvGraphicFramePr>
            <a:graphicFrameLocks noChangeAspect="1"/>
          </p:cNvGraphicFramePr>
          <p:nvPr>
            <p:extLst>
              <p:ext uri="{D42A27DB-BD31-4B8C-83A1-F6EECF244321}">
                <p14:modId xmlns:p14="http://schemas.microsoft.com/office/powerpoint/2010/main" val="2988418891"/>
              </p:ext>
            </p:extLst>
          </p:nvPr>
        </p:nvGraphicFramePr>
        <p:xfrm>
          <a:off x="4503738" y="2801938"/>
          <a:ext cx="696912" cy="2298700"/>
        </p:xfrm>
        <a:graphic>
          <a:graphicData uri="http://schemas.openxmlformats.org/presentationml/2006/ole">
            <mc:AlternateContent xmlns:mc="http://schemas.openxmlformats.org/markup-compatibility/2006">
              <mc:Choice xmlns:v="urn:schemas-microsoft-com:vml" Requires="v">
                <p:oleObj spid="_x0000_s18612" name="Visio" r:id="rId4" imgW="545973" imgH="2088896" progId="Visio.Drawing.11">
                  <p:link updateAutomatic="1"/>
                </p:oleObj>
              </mc:Choice>
              <mc:Fallback>
                <p:oleObj name="Visio" r:id="rId4" imgW="545973" imgH="2088896" progId="Visio.Drawing.11">
                  <p:link updateAutomatic="1"/>
                  <p:pic>
                    <p:nvPicPr>
                      <p:cNvPr id="5122"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3738" y="2801938"/>
                        <a:ext cx="696912" cy="2298700"/>
                      </a:xfrm>
                      <a:prstGeom prst="rect">
                        <a:avLst/>
                      </a:prstGeom>
                      <a:noFill/>
                      <a:ln>
                        <a:noFill/>
                      </a:ln>
                    </p:spPr>
                  </p:pic>
                </p:oleObj>
              </mc:Fallback>
            </mc:AlternateContent>
          </a:graphicData>
        </a:graphic>
      </p:graphicFrame>
      <p:pic>
        <p:nvPicPr>
          <p:cNvPr id="5132" name="Picture 15"/>
          <p:cNvPicPr>
            <a:picLocks noChangeAspect="1" noChangeArrowheads="1"/>
          </p:cNvPicPr>
          <p:nvPr/>
        </p:nvPicPr>
        <p:blipFill>
          <a:blip r:embed="rId6"/>
          <a:srcRect/>
          <a:stretch>
            <a:fillRect/>
          </a:stretch>
        </p:blipFill>
        <p:spPr bwMode="auto">
          <a:xfrm>
            <a:off x="4691063" y="1924050"/>
            <a:ext cx="238125" cy="1752600"/>
          </a:xfrm>
          <a:prstGeom prst="rect">
            <a:avLst/>
          </a:prstGeom>
          <a:noFill/>
          <a:ln w="12700" cap="sq">
            <a:noFill/>
            <a:miter lim="800000"/>
            <a:headEnd/>
            <a:tailEnd/>
          </a:ln>
        </p:spPr>
      </p:pic>
    </p:spTree>
    <p:extLst>
      <p:ext uri="{BB962C8B-B14F-4D97-AF65-F5344CB8AC3E}">
        <p14:creationId xmlns:p14="http://schemas.microsoft.com/office/powerpoint/2010/main" val="28337039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662" y="116633"/>
            <a:ext cx="7886700" cy="1152128"/>
          </a:xfrm>
        </p:spPr>
        <p:txBody>
          <a:bodyPr/>
          <a:lstStyle/>
          <a:p>
            <a:pPr algn="ctr"/>
            <a:r>
              <a:rPr lang="en-CA" b="1" dirty="0">
                <a:effectLst>
                  <a:outerShdw blurRad="38100" dist="38100" dir="2700000" algn="tl">
                    <a:srgbClr val="000000">
                      <a:alpha val="43137"/>
                    </a:srgbClr>
                  </a:outerShdw>
                </a:effectLst>
              </a:rPr>
              <a:t>Context of Project Team Management vs. Team Leadership </a:t>
            </a:r>
          </a:p>
        </p:txBody>
      </p:sp>
      <p:graphicFrame>
        <p:nvGraphicFramePr>
          <p:cNvPr id="4" name="Object 3"/>
          <p:cNvGraphicFramePr>
            <a:graphicFrameLocks noChangeAspect="1"/>
          </p:cNvGraphicFramePr>
          <p:nvPr>
            <p:extLst>
              <p:ext uri="{D42A27DB-BD31-4B8C-83A1-F6EECF244321}">
                <p14:modId xmlns:p14="http://schemas.microsoft.com/office/powerpoint/2010/main" val="3712266554"/>
              </p:ext>
            </p:extLst>
          </p:nvPr>
        </p:nvGraphicFramePr>
        <p:xfrm>
          <a:off x="539552" y="1484784"/>
          <a:ext cx="7975798" cy="4935310"/>
        </p:xfrm>
        <a:graphic>
          <a:graphicData uri="http://schemas.openxmlformats.org/presentationml/2006/ole">
            <mc:AlternateContent xmlns:mc="http://schemas.openxmlformats.org/markup-compatibility/2006">
              <mc:Choice xmlns:v="urn:schemas-microsoft-com:vml" Requires="v">
                <p:oleObj spid="_x0000_s28734" name="Bitmap Image" r:id="rId3" imgW="5539680" imgH="3078360" progId="Paint.Picture">
                  <p:embed/>
                </p:oleObj>
              </mc:Choice>
              <mc:Fallback>
                <p:oleObj name="Bitmap Image" r:id="rId3" imgW="5539680" imgH="3078360" progId="Paint.Picture">
                  <p:embed/>
                  <p:pic>
                    <p:nvPicPr>
                      <p:cNvPr id="0" name=""/>
                      <p:cNvPicPr/>
                      <p:nvPr/>
                    </p:nvPicPr>
                    <p:blipFill>
                      <a:blip r:embed="rId4"/>
                      <a:stretch>
                        <a:fillRect/>
                      </a:stretch>
                    </p:blipFill>
                    <p:spPr>
                      <a:xfrm>
                        <a:off x="539552" y="1484784"/>
                        <a:ext cx="7975798" cy="4935310"/>
                      </a:xfrm>
                      <a:prstGeom prst="rect">
                        <a:avLst/>
                      </a:prstGeom>
                    </p:spPr>
                  </p:pic>
                </p:oleObj>
              </mc:Fallback>
            </mc:AlternateContent>
          </a:graphicData>
        </a:graphic>
      </p:graphicFrame>
      <p:sp>
        <p:nvSpPr>
          <p:cNvPr id="5" name="TextBox 4"/>
          <p:cNvSpPr txBox="1"/>
          <p:nvPr/>
        </p:nvSpPr>
        <p:spPr>
          <a:xfrm>
            <a:off x="6119664" y="6469320"/>
            <a:ext cx="3024336" cy="369332"/>
          </a:xfrm>
          <a:prstGeom prst="rect">
            <a:avLst/>
          </a:prstGeom>
          <a:noFill/>
        </p:spPr>
        <p:txBody>
          <a:bodyPr wrap="square" rtlCol="0">
            <a:spAutoFit/>
          </a:bodyPr>
          <a:lstStyle/>
          <a:p>
            <a:r>
              <a:rPr lang="en-CA" b="1" i="1" dirty="0"/>
              <a:t>PMBOK® 6</a:t>
            </a:r>
            <a:r>
              <a:rPr lang="en-CA" b="1" i="1" baseline="30000" dirty="0"/>
              <a:t>th</a:t>
            </a:r>
            <a:r>
              <a:rPr lang="en-CA" b="1" i="1" dirty="0"/>
              <a:t> Edition, Table 3-1</a:t>
            </a:r>
          </a:p>
        </p:txBody>
      </p:sp>
    </p:spTree>
    <p:extLst>
      <p:ext uri="{BB962C8B-B14F-4D97-AF65-F5344CB8AC3E}">
        <p14:creationId xmlns:p14="http://schemas.microsoft.com/office/powerpoint/2010/main" val="32240777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1695"/>
            <a:ext cx="7886700" cy="615602"/>
          </a:xfrm>
        </p:spPr>
        <p:txBody>
          <a:bodyPr/>
          <a:lstStyle/>
          <a:p>
            <a:pPr algn="ctr"/>
            <a:r>
              <a:rPr lang="en-CA" b="1" dirty="0">
                <a:effectLst>
                  <a:outerShdw blurRad="38100" dist="38100" dir="2700000" algn="tl">
                    <a:srgbClr val="000000">
                      <a:alpha val="43137"/>
                    </a:srgbClr>
                  </a:outerShdw>
                </a:effectLst>
              </a:rPr>
              <a:t>Leadership Styles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45603229"/>
              </p:ext>
            </p:extLst>
          </p:nvPr>
        </p:nvGraphicFramePr>
        <p:xfrm>
          <a:off x="693709" y="1965747"/>
          <a:ext cx="7632850" cy="4703613"/>
        </p:xfrm>
        <a:graphic>
          <a:graphicData uri="http://schemas.openxmlformats.org/drawingml/2006/table">
            <a:tbl>
              <a:tblPr firstRow="1" bandRow="1">
                <a:effectLst>
                  <a:outerShdw blurRad="50800" dist="38100" dir="2700000" algn="tl" rotWithShape="0">
                    <a:prstClr val="black">
                      <a:alpha val="40000"/>
                    </a:prstClr>
                  </a:outerShdw>
                </a:effectLst>
                <a:tableStyleId>{F5AB1C69-6EDB-4FF4-983F-18BD219EF322}</a:tableStyleId>
              </a:tblPr>
              <a:tblGrid>
                <a:gridCol w="2304257">
                  <a:extLst>
                    <a:ext uri="{9D8B030D-6E8A-4147-A177-3AD203B41FA5}">
                      <a16:colId xmlns:a16="http://schemas.microsoft.com/office/drawing/2014/main" val="653880031"/>
                    </a:ext>
                  </a:extLst>
                </a:gridCol>
                <a:gridCol w="5328593">
                  <a:extLst>
                    <a:ext uri="{9D8B030D-6E8A-4147-A177-3AD203B41FA5}">
                      <a16:colId xmlns:a16="http://schemas.microsoft.com/office/drawing/2014/main" val="2907113775"/>
                    </a:ext>
                  </a:extLst>
                </a:gridCol>
              </a:tblGrid>
              <a:tr h="270376">
                <a:tc>
                  <a:txBody>
                    <a:bodyPr/>
                    <a:lstStyle/>
                    <a:p>
                      <a:pPr algn="ctr"/>
                      <a:r>
                        <a:rPr lang="en-CA" sz="1600" b="1" dirty="0">
                          <a:solidFill>
                            <a:schemeClr val="bg1"/>
                          </a:solidFill>
                        </a:rPr>
                        <a:t>STYLE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3">
                        <a:lumMod val="50000"/>
                      </a:schemeClr>
                    </a:solidFill>
                  </a:tcPr>
                </a:tc>
                <a:tc>
                  <a:txBody>
                    <a:bodyPr/>
                    <a:lstStyle/>
                    <a:p>
                      <a:pPr marL="804863" indent="-804863" algn="ctr"/>
                      <a:r>
                        <a:rPr lang="en-CA" sz="1600" b="1" dirty="0"/>
                        <a:t>F</a:t>
                      </a:r>
                      <a:r>
                        <a:rPr lang="en-CA" sz="1600" b="1" baseline="0" dirty="0"/>
                        <a:t>ACTORS TO CONSIDER</a:t>
                      </a:r>
                      <a:r>
                        <a:rPr lang="en-CA" sz="1600" b="1" dirty="0"/>
                        <a:t>ACTORS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3">
                        <a:lumMod val="50000"/>
                      </a:schemeClr>
                    </a:solidFill>
                  </a:tcPr>
                </a:tc>
                <a:extLst>
                  <a:ext uri="{0D108BD9-81ED-4DB2-BD59-A6C34878D82A}">
                    <a16:rowId xmlns:a16="http://schemas.microsoft.com/office/drawing/2014/main" val="2348303027"/>
                  </a:ext>
                </a:extLst>
              </a:tr>
              <a:tr h="662287">
                <a:tc>
                  <a:txBody>
                    <a:bodyPr/>
                    <a:lstStyle/>
                    <a:p>
                      <a:r>
                        <a:rPr lang="en-CA" sz="1800" b="1" dirty="0"/>
                        <a:t>LAISSEZ-FAIRE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CA" sz="1800" i="1" dirty="0"/>
                        <a:t>Allowing</a:t>
                      </a:r>
                      <a:r>
                        <a:rPr lang="en-CA" sz="1800" i="1" baseline="0" dirty="0"/>
                        <a:t> the team make its own decisions and set their own goals</a:t>
                      </a:r>
                      <a:endParaRPr lang="en-CA" sz="18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56685681"/>
                  </a:ext>
                </a:extLst>
              </a:tr>
              <a:tr h="662287">
                <a:tc>
                  <a:txBody>
                    <a:bodyPr/>
                    <a:lstStyle/>
                    <a:p>
                      <a:r>
                        <a:rPr lang="en-CA" sz="1800" b="1" dirty="0"/>
                        <a:t>TRANSACTIONAL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CA" sz="1800" i="1" dirty="0"/>
                        <a:t>Focus on goals, feedback</a:t>
                      </a:r>
                      <a:r>
                        <a:rPr lang="en-CA" sz="1800" i="1" baseline="0" dirty="0"/>
                        <a:t> and accomplishments to determine rewards; Management by exception</a:t>
                      </a:r>
                      <a:endParaRPr lang="en-CA" sz="18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18396768"/>
                  </a:ext>
                </a:extLst>
              </a:tr>
              <a:tr h="946124">
                <a:tc>
                  <a:txBody>
                    <a:bodyPr/>
                    <a:lstStyle/>
                    <a:p>
                      <a:r>
                        <a:rPr lang="en-CA" sz="1800" b="1" dirty="0"/>
                        <a:t>SERVANT LEADER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CA" sz="1800" i="1" dirty="0"/>
                        <a:t>Commitment to serve</a:t>
                      </a:r>
                      <a:r>
                        <a:rPr lang="en-CA" sz="1800" i="1" baseline="0" dirty="0"/>
                        <a:t> and put others first; focusses on others’ growth learning, development, autonomy and relationships. Leadership is secondary to service.  </a:t>
                      </a:r>
                      <a:endParaRPr lang="en-CA" sz="18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077259011"/>
                  </a:ext>
                </a:extLst>
              </a:tr>
              <a:tr h="946124">
                <a:tc>
                  <a:txBody>
                    <a:bodyPr/>
                    <a:lstStyle/>
                    <a:p>
                      <a:r>
                        <a:rPr lang="en-CA" sz="1800" b="1" dirty="0"/>
                        <a:t>TRANSFORMATIONAL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CA" sz="1800" i="1" dirty="0"/>
                        <a:t>Empowering followers through idealized attributes and behaviors.</a:t>
                      </a:r>
                      <a:r>
                        <a:rPr lang="en-CA" sz="1800" i="1" baseline="0" dirty="0"/>
                        <a:t> Inspirational motivation, encouragement for creativity and innovation, and individual considerations</a:t>
                      </a:r>
                      <a:endParaRPr lang="en-CA" sz="18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265579196"/>
                  </a:ext>
                </a:extLst>
              </a:tr>
              <a:tr h="511431">
                <a:tc>
                  <a:txBody>
                    <a:bodyPr/>
                    <a:lstStyle/>
                    <a:p>
                      <a:r>
                        <a:rPr lang="en-CA" sz="1800" b="1" dirty="0"/>
                        <a:t>CHARISMATIC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CA" sz="1800" i="1" dirty="0"/>
                        <a:t>Able to inspire, is hi-energy, enthusiastic, self-confident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101519995"/>
                  </a:ext>
                </a:extLst>
              </a:tr>
              <a:tr h="511431">
                <a:tc>
                  <a:txBody>
                    <a:bodyPr/>
                    <a:lstStyle/>
                    <a:p>
                      <a:r>
                        <a:rPr lang="en-CA" sz="1800" b="1" dirty="0"/>
                        <a:t>INTERACTIONAL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800" i="1" dirty="0"/>
                        <a:t>Combination of</a:t>
                      </a:r>
                      <a:r>
                        <a:rPr lang="en-CA" sz="1800" i="1" baseline="0" dirty="0"/>
                        <a:t> transactional, transformational and charismatic</a:t>
                      </a:r>
                      <a:endParaRPr lang="en-CA" sz="18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5943841"/>
                  </a:ext>
                </a:extLst>
              </a:tr>
            </a:tbl>
          </a:graphicData>
        </a:graphic>
      </p:graphicFrame>
      <p:sp>
        <p:nvSpPr>
          <p:cNvPr id="5" name="TextBox 4"/>
          <p:cNvSpPr txBox="1"/>
          <p:nvPr/>
        </p:nvSpPr>
        <p:spPr>
          <a:xfrm>
            <a:off x="628650" y="657297"/>
            <a:ext cx="7906580" cy="1323439"/>
          </a:xfrm>
          <a:prstGeom prst="rect">
            <a:avLst/>
          </a:prstGeom>
          <a:noFill/>
        </p:spPr>
        <p:txBody>
          <a:bodyPr wrap="square" rtlCol="0">
            <a:spAutoFit/>
          </a:bodyPr>
          <a:lstStyle/>
          <a:p>
            <a:r>
              <a:rPr lang="en-CA" sz="2000" b="1" i="1" dirty="0"/>
              <a:t>The particular style a Project Manager uses, may change over time, and often is a personal preference, or the result of considering a combination of multiple factors associated with the project.  Major factors to consider include:   </a:t>
            </a:r>
          </a:p>
        </p:txBody>
      </p:sp>
    </p:spTree>
    <p:extLst>
      <p:ext uri="{BB962C8B-B14F-4D97-AF65-F5344CB8AC3E}">
        <p14:creationId xmlns:p14="http://schemas.microsoft.com/office/powerpoint/2010/main" val="26795991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623" y="174006"/>
            <a:ext cx="7886700" cy="615602"/>
          </a:xfrm>
        </p:spPr>
        <p:txBody>
          <a:bodyPr/>
          <a:lstStyle/>
          <a:p>
            <a:pPr algn="ctr"/>
            <a:r>
              <a:rPr lang="en-CA" b="1" dirty="0">
                <a:effectLst>
                  <a:outerShdw blurRad="38100" dist="38100" dir="2700000" algn="tl">
                    <a:srgbClr val="000000">
                      <a:alpha val="43137"/>
                    </a:srgbClr>
                  </a:outerShdw>
                </a:effectLst>
              </a:rPr>
              <a:t>Personality Characteristics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84703428"/>
              </p:ext>
            </p:extLst>
          </p:nvPr>
        </p:nvGraphicFramePr>
        <p:xfrm>
          <a:off x="511537" y="1364096"/>
          <a:ext cx="3007703" cy="158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Content Placeholder 5"/>
          <p:cNvGraphicFramePr>
            <a:graphicFrameLocks/>
          </p:cNvGraphicFramePr>
          <p:nvPr>
            <p:extLst>
              <p:ext uri="{D42A27DB-BD31-4B8C-83A1-F6EECF244321}">
                <p14:modId xmlns:p14="http://schemas.microsoft.com/office/powerpoint/2010/main" val="22471306"/>
              </p:ext>
            </p:extLst>
          </p:nvPr>
        </p:nvGraphicFramePr>
        <p:xfrm>
          <a:off x="5994513" y="1268760"/>
          <a:ext cx="3007703" cy="15841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Content Placeholder 5"/>
          <p:cNvGraphicFramePr>
            <a:graphicFrameLocks/>
          </p:cNvGraphicFramePr>
          <p:nvPr>
            <p:extLst>
              <p:ext uri="{D42A27DB-BD31-4B8C-83A1-F6EECF244321}">
                <p14:modId xmlns:p14="http://schemas.microsoft.com/office/powerpoint/2010/main" val="679179802"/>
              </p:ext>
            </p:extLst>
          </p:nvPr>
        </p:nvGraphicFramePr>
        <p:xfrm>
          <a:off x="325690" y="2996952"/>
          <a:ext cx="3007703" cy="158417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7" name="Content Placeholder 5"/>
          <p:cNvGraphicFramePr>
            <a:graphicFrameLocks/>
          </p:cNvGraphicFramePr>
          <p:nvPr>
            <p:extLst>
              <p:ext uri="{D42A27DB-BD31-4B8C-83A1-F6EECF244321}">
                <p14:modId xmlns:p14="http://schemas.microsoft.com/office/powerpoint/2010/main" val="3852109263"/>
              </p:ext>
            </p:extLst>
          </p:nvPr>
        </p:nvGraphicFramePr>
        <p:xfrm>
          <a:off x="3684716" y="1222326"/>
          <a:ext cx="3007703" cy="158417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0" name="Content Placeholder 5"/>
          <p:cNvGraphicFramePr>
            <a:graphicFrameLocks/>
          </p:cNvGraphicFramePr>
          <p:nvPr>
            <p:extLst>
              <p:ext uri="{D42A27DB-BD31-4B8C-83A1-F6EECF244321}">
                <p14:modId xmlns:p14="http://schemas.microsoft.com/office/powerpoint/2010/main" val="2479193497"/>
              </p:ext>
            </p:extLst>
          </p:nvPr>
        </p:nvGraphicFramePr>
        <p:xfrm>
          <a:off x="3355122" y="1324001"/>
          <a:ext cx="3007703" cy="1584176"/>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1" name="Content Placeholder 5"/>
          <p:cNvGraphicFramePr>
            <a:graphicFrameLocks/>
          </p:cNvGraphicFramePr>
          <p:nvPr>
            <p:extLst>
              <p:ext uri="{D42A27DB-BD31-4B8C-83A1-F6EECF244321}">
                <p14:modId xmlns:p14="http://schemas.microsoft.com/office/powerpoint/2010/main" val="941084581"/>
              </p:ext>
            </p:extLst>
          </p:nvPr>
        </p:nvGraphicFramePr>
        <p:xfrm>
          <a:off x="467544" y="2836881"/>
          <a:ext cx="3007703" cy="1584176"/>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3" name="Content Placeholder 5"/>
          <p:cNvGraphicFramePr>
            <a:graphicFrameLocks/>
          </p:cNvGraphicFramePr>
          <p:nvPr>
            <p:extLst>
              <p:ext uri="{D42A27DB-BD31-4B8C-83A1-F6EECF244321}">
                <p14:modId xmlns:p14="http://schemas.microsoft.com/office/powerpoint/2010/main" val="185852438"/>
              </p:ext>
            </p:extLst>
          </p:nvPr>
        </p:nvGraphicFramePr>
        <p:xfrm>
          <a:off x="5950519" y="2717206"/>
          <a:ext cx="3149488" cy="1584176"/>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aphicFrame>
        <p:nvGraphicFramePr>
          <p:cNvPr id="25" name="Content Placeholder 5"/>
          <p:cNvGraphicFramePr>
            <a:graphicFrameLocks/>
          </p:cNvGraphicFramePr>
          <p:nvPr>
            <p:extLst>
              <p:ext uri="{D42A27DB-BD31-4B8C-83A1-F6EECF244321}">
                <p14:modId xmlns:p14="http://schemas.microsoft.com/office/powerpoint/2010/main" val="2559600460"/>
              </p:ext>
            </p:extLst>
          </p:nvPr>
        </p:nvGraphicFramePr>
        <p:xfrm>
          <a:off x="3311129" y="2708920"/>
          <a:ext cx="3007703" cy="1584176"/>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graphicFrame>
        <p:nvGraphicFramePr>
          <p:cNvPr id="26" name="Content Placeholder 5"/>
          <p:cNvGraphicFramePr>
            <a:graphicFrameLocks/>
          </p:cNvGraphicFramePr>
          <p:nvPr>
            <p:extLst>
              <p:ext uri="{D42A27DB-BD31-4B8C-83A1-F6EECF244321}">
                <p14:modId xmlns:p14="http://schemas.microsoft.com/office/powerpoint/2010/main" val="592846152"/>
              </p:ext>
            </p:extLst>
          </p:nvPr>
        </p:nvGraphicFramePr>
        <p:xfrm>
          <a:off x="-390736" y="5317975"/>
          <a:ext cx="3007703" cy="1584176"/>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graphicFrame>
        <p:nvGraphicFramePr>
          <p:cNvPr id="27" name="Content Placeholder 5"/>
          <p:cNvGraphicFramePr>
            <a:graphicFrameLocks/>
          </p:cNvGraphicFramePr>
          <p:nvPr>
            <p:extLst>
              <p:ext uri="{D42A27DB-BD31-4B8C-83A1-F6EECF244321}">
                <p14:modId xmlns:p14="http://schemas.microsoft.com/office/powerpoint/2010/main" val="1356609285"/>
              </p:ext>
            </p:extLst>
          </p:nvPr>
        </p:nvGraphicFramePr>
        <p:xfrm>
          <a:off x="2166228" y="5389882"/>
          <a:ext cx="3007703" cy="1584176"/>
        </p:xfrm>
        <a:graphic>
          <a:graphicData uri="http://schemas.openxmlformats.org/drawingml/2006/diagram">
            <dgm:relIds xmlns:dgm="http://schemas.openxmlformats.org/drawingml/2006/diagram" xmlns:r="http://schemas.openxmlformats.org/officeDocument/2006/relationships" r:dm="rId47" r:lo="rId48" r:qs="rId49" r:cs="rId50"/>
          </a:graphicData>
        </a:graphic>
      </p:graphicFrame>
      <p:graphicFrame>
        <p:nvGraphicFramePr>
          <p:cNvPr id="28" name="Content Placeholder 5"/>
          <p:cNvGraphicFramePr>
            <a:graphicFrameLocks/>
          </p:cNvGraphicFramePr>
          <p:nvPr>
            <p:extLst>
              <p:ext uri="{D42A27DB-BD31-4B8C-83A1-F6EECF244321}">
                <p14:modId xmlns:p14="http://schemas.microsoft.com/office/powerpoint/2010/main" val="1050940092"/>
              </p:ext>
            </p:extLst>
          </p:nvPr>
        </p:nvGraphicFramePr>
        <p:xfrm>
          <a:off x="1604896" y="5223151"/>
          <a:ext cx="3007703" cy="1584176"/>
        </p:xfrm>
        <a:graphic>
          <a:graphicData uri="http://schemas.openxmlformats.org/drawingml/2006/diagram">
            <dgm:relIds xmlns:dgm="http://schemas.openxmlformats.org/drawingml/2006/diagram" xmlns:r="http://schemas.openxmlformats.org/officeDocument/2006/relationships" r:dm="rId52" r:lo="rId53" r:qs="rId54" r:cs="rId55"/>
          </a:graphicData>
        </a:graphic>
      </p:graphicFrame>
      <p:graphicFrame>
        <p:nvGraphicFramePr>
          <p:cNvPr id="29" name="Content Placeholder 5"/>
          <p:cNvGraphicFramePr>
            <a:graphicFrameLocks/>
          </p:cNvGraphicFramePr>
          <p:nvPr>
            <p:extLst>
              <p:ext uri="{D42A27DB-BD31-4B8C-83A1-F6EECF244321}">
                <p14:modId xmlns:p14="http://schemas.microsoft.com/office/powerpoint/2010/main" val="1503798321"/>
              </p:ext>
            </p:extLst>
          </p:nvPr>
        </p:nvGraphicFramePr>
        <p:xfrm>
          <a:off x="511537" y="4206145"/>
          <a:ext cx="3007703" cy="1584176"/>
        </p:xfrm>
        <a:graphic>
          <a:graphicData uri="http://schemas.openxmlformats.org/drawingml/2006/diagram">
            <dgm:relIds xmlns:dgm="http://schemas.openxmlformats.org/drawingml/2006/diagram" xmlns:r="http://schemas.openxmlformats.org/officeDocument/2006/relationships" r:dm="rId57" r:lo="rId58" r:qs="rId59" r:cs="rId60"/>
          </a:graphicData>
        </a:graphic>
      </p:graphicFrame>
      <p:graphicFrame>
        <p:nvGraphicFramePr>
          <p:cNvPr id="30" name="Content Placeholder 5"/>
          <p:cNvGraphicFramePr>
            <a:graphicFrameLocks/>
          </p:cNvGraphicFramePr>
          <p:nvPr>
            <p:extLst>
              <p:ext uri="{D42A27DB-BD31-4B8C-83A1-F6EECF244321}">
                <p14:modId xmlns:p14="http://schemas.microsoft.com/office/powerpoint/2010/main" val="3294897075"/>
              </p:ext>
            </p:extLst>
          </p:nvPr>
        </p:nvGraphicFramePr>
        <p:xfrm>
          <a:off x="10751" y="3901345"/>
          <a:ext cx="3007703" cy="1584176"/>
        </p:xfrm>
        <a:graphic>
          <a:graphicData uri="http://schemas.openxmlformats.org/drawingml/2006/diagram">
            <dgm:relIds xmlns:dgm="http://schemas.openxmlformats.org/drawingml/2006/diagram" xmlns:r="http://schemas.openxmlformats.org/officeDocument/2006/relationships" r:dm="rId62" r:lo="rId63" r:qs="rId64" r:cs="rId65"/>
          </a:graphicData>
        </a:graphic>
      </p:graphicFrame>
      <p:graphicFrame>
        <p:nvGraphicFramePr>
          <p:cNvPr id="31" name="Content Placeholder 5"/>
          <p:cNvGraphicFramePr>
            <a:graphicFrameLocks/>
          </p:cNvGraphicFramePr>
          <p:nvPr>
            <p:extLst>
              <p:ext uri="{D42A27DB-BD31-4B8C-83A1-F6EECF244321}">
                <p14:modId xmlns:p14="http://schemas.microsoft.com/office/powerpoint/2010/main" val="95975565"/>
              </p:ext>
            </p:extLst>
          </p:nvPr>
        </p:nvGraphicFramePr>
        <p:xfrm>
          <a:off x="6028793" y="4151326"/>
          <a:ext cx="3007703" cy="1509922"/>
        </p:xfrm>
        <a:graphic>
          <a:graphicData uri="http://schemas.openxmlformats.org/drawingml/2006/diagram">
            <dgm:relIds xmlns:dgm="http://schemas.openxmlformats.org/drawingml/2006/diagram" xmlns:r="http://schemas.openxmlformats.org/officeDocument/2006/relationships" r:dm="rId67" r:lo="rId68" r:qs="rId69" r:cs="rId70"/>
          </a:graphicData>
        </a:graphic>
      </p:graphicFrame>
      <p:graphicFrame>
        <p:nvGraphicFramePr>
          <p:cNvPr id="32" name="Content Placeholder 5"/>
          <p:cNvGraphicFramePr>
            <a:graphicFrameLocks/>
          </p:cNvGraphicFramePr>
          <p:nvPr>
            <p:extLst>
              <p:ext uri="{D42A27DB-BD31-4B8C-83A1-F6EECF244321}">
                <p14:modId xmlns:p14="http://schemas.microsoft.com/office/powerpoint/2010/main" val="888572775"/>
              </p:ext>
            </p:extLst>
          </p:nvPr>
        </p:nvGraphicFramePr>
        <p:xfrm>
          <a:off x="3355122" y="4165847"/>
          <a:ext cx="3007703" cy="1584176"/>
        </p:xfrm>
        <a:graphic>
          <a:graphicData uri="http://schemas.openxmlformats.org/drawingml/2006/diagram">
            <dgm:relIds xmlns:dgm="http://schemas.openxmlformats.org/drawingml/2006/diagram" xmlns:r="http://schemas.openxmlformats.org/officeDocument/2006/relationships" r:dm="rId72" r:lo="rId73" r:qs="rId74" r:cs="rId75"/>
          </a:graphicData>
        </a:graphic>
      </p:graphicFrame>
      <p:graphicFrame>
        <p:nvGraphicFramePr>
          <p:cNvPr id="33" name="Content Placeholder 5"/>
          <p:cNvGraphicFramePr>
            <a:graphicFrameLocks/>
          </p:cNvGraphicFramePr>
          <p:nvPr>
            <p:extLst>
              <p:ext uri="{D42A27DB-BD31-4B8C-83A1-F6EECF244321}">
                <p14:modId xmlns:p14="http://schemas.microsoft.com/office/powerpoint/2010/main" val="2543814866"/>
              </p:ext>
            </p:extLst>
          </p:nvPr>
        </p:nvGraphicFramePr>
        <p:xfrm>
          <a:off x="5173931" y="5389882"/>
          <a:ext cx="3007703" cy="1584176"/>
        </p:xfrm>
        <a:graphic>
          <a:graphicData uri="http://schemas.openxmlformats.org/drawingml/2006/diagram">
            <dgm:relIds xmlns:dgm="http://schemas.openxmlformats.org/drawingml/2006/diagram" xmlns:r="http://schemas.openxmlformats.org/officeDocument/2006/relationships" r:dm="rId77" r:lo="rId78" r:qs="rId79" r:cs="rId80"/>
          </a:graphicData>
        </a:graphic>
      </p:graphicFrame>
    </p:spTree>
    <p:extLst>
      <p:ext uri="{BB962C8B-B14F-4D97-AF65-F5344CB8AC3E}">
        <p14:creationId xmlns:p14="http://schemas.microsoft.com/office/powerpoint/2010/main" val="1791879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5619"/>
            <a:ext cx="7886700" cy="800161"/>
          </a:xfrm>
        </p:spPr>
        <p:txBody>
          <a:bodyPr/>
          <a:lstStyle/>
          <a:p>
            <a:pPr algn="ctr"/>
            <a:r>
              <a:rPr lang="en-CA" b="1" dirty="0">
                <a:effectLst>
                  <a:outerShdw blurRad="38100" dist="38100" dir="2700000" algn="tl">
                    <a:srgbClr val="000000">
                      <a:alpha val="43137"/>
                    </a:srgbClr>
                  </a:outerShdw>
                </a:effectLst>
              </a:rPr>
              <a:t>Project Manager’s Role As Integrator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74562268"/>
              </p:ext>
            </p:extLst>
          </p:nvPr>
        </p:nvGraphicFramePr>
        <p:xfrm>
          <a:off x="628650" y="2636912"/>
          <a:ext cx="7886700"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p:cNvGrpSpPr/>
          <p:nvPr/>
        </p:nvGrpSpPr>
        <p:grpSpPr>
          <a:xfrm>
            <a:off x="2987824" y="1052736"/>
            <a:ext cx="3240362" cy="1130247"/>
            <a:chOff x="4225911" y="2287"/>
            <a:chExt cx="2260494" cy="1130247"/>
          </a:xfrm>
          <a:solidFill>
            <a:schemeClr val="tx1">
              <a:lumMod val="65000"/>
              <a:lumOff val="35000"/>
            </a:schemeClr>
          </a:solidFill>
          <a:effectLst>
            <a:outerShdw blurRad="50800" dist="38100" dir="2700000" algn="tl" rotWithShape="0">
              <a:prstClr val="black">
                <a:alpha val="40000"/>
              </a:prstClr>
            </a:outerShdw>
          </a:effectLst>
        </p:grpSpPr>
        <p:sp>
          <p:nvSpPr>
            <p:cNvPr id="8" name="Rounded Rectangle 7"/>
            <p:cNvSpPr/>
            <p:nvPr/>
          </p:nvSpPr>
          <p:spPr>
            <a:xfrm>
              <a:off x="4225911" y="2287"/>
              <a:ext cx="2260494" cy="1130247"/>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4259015" y="35391"/>
              <a:ext cx="2194286" cy="10640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1920" tIns="81280" rIns="121920" bIns="81280" numCol="1" spcCol="1270" anchor="ctr" anchorCtr="0">
              <a:noAutofit/>
            </a:bodyPr>
            <a:lstStyle/>
            <a:p>
              <a:pPr marL="0" lvl="0" indent="0" algn="ctr" defTabSz="2844800">
                <a:lnSpc>
                  <a:spcPct val="90000"/>
                </a:lnSpc>
                <a:spcBef>
                  <a:spcPct val="0"/>
                </a:spcBef>
                <a:spcAft>
                  <a:spcPct val="35000"/>
                </a:spcAft>
                <a:buNone/>
              </a:pPr>
              <a:r>
                <a:rPr lang="en-US" sz="3200" b="1" kern="1200" dirty="0">
                  <a:effectLst>
                    <a:outerShdw blurRad="38100" dist="38100" dir="2700000" algn="tl">
                      <a:srgbClr val="000000">
                        <a:alpha val="43137"/>
                      </a:srgbClr>
                    </a:outerShdw>
                  </a:effectLst>
                </a:rPr>
                <a:t> Integration of the Project at</a:t>
              </a:r>
            </a:p>
          </p:txBody>
        </p:sp>
      </p:grpSp>
      <p:cxnSp>
        <p:nvCxnSpPr>
          <p:cNvPr id="33" name="Straight Connector 32"/>
          <p:cNvCxnSpPr/>
          <p:nvPr/>
        </p:nvCxnSpPr>
        <p:spPr>
          <a:xfrm>
            <a:off x="3151716" y="2426500"/>
            <a:ext cx="2860444" cy="0"/>
          </a:xfrm>
          <a:prstGeom prst="line">
            <a:avLst/>
          </a:prstGeom>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8" idx="2"/>
          </p:cNvCxnSpPr>
          <p:nvPr/>
        </p:nvCxnSpPr>
        <p:spPr>
          <a:xfrm>
            <a:off x="4608005" y="2182983"/>
            <a:ext cx="0" cy="243517"/>
          </a:xfrm>
          <a:prstGeom prst="line">
            <a:avLst/>
          </a:prstGeom>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012160" y="2426500"/>
            <a:ext cx="0" cy="282420"/>
          </a:xfrm>
          <a:prstGeom prst="line">
            <a:avLst/>
          </a:prstGeom>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151716" y="2426500"/>
            <a:ext cx="0" cy="282420"/>
          </a:xfrm>
          <a:prstGeom prst="line">
            <a:avLst/>
          </a:prstGeom>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8435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699" y="193987"/>
            <a:ext cx="7886700" cy="471586"/>
          </a:xfrm>
        </p:spPr>
        <p:txBody>
          <a:bodyPr>
            <a:noAutofit/>
          </a:bodyPr>
          <a:lstStyle/>
          <a:p>
            <a:pPr algn="ctr"/>
            <a:r>
              <a:rPr lang="en-CA" sz="3200" b="1" dirty="0">
                <a:effectLst>
                  <a:outerShdw blurRad="38100" dist="38100" dir="2700000" algn="tl">
                    <a:srgbClr val="000000">
                      <a:alpha val="43137"/>
                    </a:srgbClr>
                  </a:outerShdw>
                </a:effectLst>
              </a:rPr>
              <a:t>Performing Integration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91927706"/>
              </p:ext>
            </p:extLst>
          </p:nvPr>
        </p:nvGraphicFramePr>
        <p:xfrm>
          <a:off x="489460" y="1268760"/>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439369" y="5027734"/>
            <a:ext cx="1105044" cy="1440161"/>
            <a:chOff x="0" y="2770645"/>
            <a:chExt cx="1105044" cy="1578634"/>
          </a:xfrm>
        </p:grpSpPr>
        <p:sp>
          <p:nvSpPr>
            <p:cNvPr id="10" name="Chevron 9"/>
            <p:cNvSpPr/>
            <p:nvPr/>
          </p:nvSpPr>
          <p:spPr>
            <a:xfrm rot="5400000">
              <a:off x="-236795" y="3007440"/>
              <a:ext cx="1578634" cy="1105044"/>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Chevron 4"/>
            <p:cNvSpPr txBox="1"/>
            <p:nvPr/>
          </p:nvSpPr>
          <p:spPr>
            <a:xfrm>
              <a:off x="0" y="3323167"/>
              <a:ext cx="1105044" cy="4735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endParaRPr lang="en-US" b="1" kern="1200" dirty="0"/>
            </a:p>
            <a:p>
              <a:pPr marL="0" lvl="0" indent="0" algn="ctr" defTabSz="1377950">
                <a:lnSpc>
                  <a:spcPct val="90000"/>
                </a:lnSpc>
                <a:spcBef>
                  <a:spcPct val="0"/>
                </a:spcBef>
                <a:spcAft>
                  <a:spcPct val="35000"/>
                </a:spcAft>
                <a:buNone/>
              </a:pPr>
              <a:r>
                <a:rPr lang="en-US" sz="2000" b="1" kern="1200" dirty="0"/>
                <a:t>Process</a:t>
              </a:r>
            </a:p>
            <a:p>
              <a:pPr marL="0" lvl="0" indent="0" algn="ctr" defTabSz="1377950">
                <a:lnSpc>
                  <a:spcPct val="90000"/>
                </a:lnSpc>
                <a:spcBef>
                  <a:spcPct val="0"/>
                </a:spcBef>
                <a:spcAft>
                  <a:spcPct val="35000"/>
                </a:spcAft>
                <a:buNone/>
              </a:pPr>
              <a:r>
                <a:rPr lang="en-US" sz="2000" b="1" dirty="0"/>
                <a:t>Level </a:t>
              </a:r>
              <a:endParaRPr lang="en-US" sz="2000" b="1" kern="1200" dirty="0"/>
            </a:p>
          </p:txBody>
        </p:sp>
      </p:grpSp>
      <p:grpSp>
        <p:nvGrpSpPr>
          <p:cNvPr id="7" name="Group 6"/>
          <p:cNvGrpSpPr/>
          <p:nvPr/>
        </p:nvGrpSpPr>
        <p:grpSpPr>
          <a:xfrm>
            <a:off x="1544413" y="5019027"/>
            <a:ext cx="6781655" cy="853100"/>
            <a:chOff x="1105043" y="2770646"/>
            <a:chExt cx="6781655" cy="1026112"/>
          </a:xfrm>
        </p:grpSpPr>
        <p:sp>
          <p:nvSpPr>
            <p:cNvPr id="8" name="Round Same Side Corner Rectangle 7"/>
            <p:cNvSpPr/>
            <p:nvPr/>
          </p:nvSpPr>
          <p:spPr>
            <a:xfrm rot="5400000">
              <a:off x="3982815" y="-107126"/>
              <a:ext cx="1026112" cy="6781655"/>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Round Same Side Corner Rectangle 6"/>
            <p:cNvSpPr txBox="1"/>
            <p:nvPr/>
          </p:nvSpPr>
          <p:spPr>
            <a:xfrm>
              <a:off x="1105044" y="2820736"/>
              <a:ext cx="6731564" cy="92593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endParaRPr lang="en-US" sz="2900" kern="1200"/>
            </a:p>
            <a:p>
              <a:pPr marL="285750" lvl="1" indent="-285750" algn="l" defTabSz="1289050">
                <a:lnSpc>
                  <a:spcPct val="90000"/>
                </a:lnSpc>
                <a:spcBef>
                  <a:spcPct val="0"/>
                </a:spcBef>
                <a:spcAft>
                  <a:spcPct val="15000"/>
                </a:spcAft>
                <a:buChar char="•"/>
              </a:pPr>
              <a:endParaRPr lang="en-US" sz="2900" kern="1200"/>
            </a:p>
          </p:txBody>
        </p:sp>
      </p:grpSp>
      <p:sp>
        <p:nvSpPr>
          <p:cNvPr id="12" name="TextBox 11"/>
          <p:cNvSpPr txBox="1"/>
          <p:nvPr/>
        </p:nvSpPr>
        <p:spPr>
          <a:xfrm>
            <a:off x="1691680" y="5158933"/>
            <a:ext cx="6336704" cy="646331"/>
          </a:xfrm>
          <a:prstGeom prst="rect">
            <a:avLst/>
          </a:prstGeom>
          <a:noFill/>
        </p:spPr>
        <p:txBody>
          <a:bodyPr wrap="square" rtlCol="0">
            <a:spAutoFit/>
          </a:bodyPr>
          <a:lstStyle/>
          <a:p>
            <a:pPr marL="285750" indent="-285750">
              <a:buFont typeface="Arial" panose="020B0604020202020204" pitchFamily="34" charset="0"/>
              <a:buChar char="•"/>
            </a:pPr>
            <a:r>
              <a:rPr lang="en-CA" dirty="0"/>
              <a:t>Integration of project management process where they interact with each other based on their inputs and outputs</a:t>
            </a:r>
          </a:p>
        </p:txBody>
      </p:sp>
    </p:spTree>
    <p:extLst>
      <p:ext uri="{BB962C8B-B14F-4D97-AF65-F5344CB8AC3E}">
        <p14:creationId xmlns:p14="http://schemas.microsoft.com/office/powerpoint/2010/main" val="8433800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F4D3-09A8-448D-B113-F647B4E8382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01F2AF1F-263D-43AD-8C02-195A8A110BD1}"/>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412047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78024" y="228600"/>
            <a:ext cx="8610600" cy="533400"/>
          </a:xfrm>
        </p:spPr>
        <p:txBody>
          <a:bodyPr>
            <a:normAutofit fontScale="90000"/>
          </a:bodyPr>
          <a:lstStyle/>
          <a:p>
            <a:r>
              <a:rPr lang="en-US" dirty="0"/>
              <a:t>Project Management </a:t>
            </a:r>
          </a:p>
        </p:txBody>
      </p:sp>
      <p:sp>
        <p:nvSpPr>
          <p:cNvPr id="19459" name="Text Box 8"/>
          <p:cNvSpPr txBox="1">
            <a:spLocks noChangeArrowheads="1"/>
          </p:cNvSpPr>
          <p:nvPr/>
        </p:nvSpPr>
        <p:spPr bwMode="auto">
          <a:xfrm>
            <a:off x="304800" y="6248400"/>
            <a:ext cx="1447800" cy="366713"/>
          </a:xfrm>
          <a:prstGeom prst="rect">
            <a:avLst/>
          </a:prstGeom>
          <a:noFill/>
          <a:ln w="12700">
            <a:noFill/>
            <a:miter lim="800000"/>
            <a:headEnd/>
            <a:tailEnd/>
          </a:ln>
        </p:spPr>
        <p:txBody>
          <a:bodyPr>
            <a:spAutoFit/>
          </a:bodyPr>
          <a:lstStyle/>
          <a:p>
            <a:pPr algn="l">
              <a:spcBef>
                <a:spcPct val="50000"/>
              </a:spcBef>
            </a:pPr>
            <a:r>
              <a:rPr lang="en-US" sz="1800">
                <a:solidFill>
                  <a:schemeClr val="tx1"/>
                </a:solidFill>
              </a:rPr>
              <a:t>Introduction</a:t>
            </a:r>
          </a:p>
        </p:txBody>
      </p:sp>
      <p:sp>
        <p:nvSpPr>
          <p:cNvPr id="19461" name="Rectangle 14"/>
          <p:cNvSpPr>
            <a:spLocks noChangeArrowheads="1"/>
          </p:cNvSpPr>
          <p:nvPr/>
        </p:nvSpPr>
        <p:spPr bwMode="auto">
          <a:xfrm>
            <a:off x="6255318" y="4071938"/>
            <a:ext cx="2133105" cy="1254125"/>
          </a:xfrm>
          <a:prstGeom prst="rect">
            <a:avLst/>
          </a:prstGeom>
          <a:solidFill>
            <a:schemeClr val="accent1">
              <a:lumMod val="75000"/>
            </a:schemeClr>
          </a:solidFill>
          <a:ln w="12700">
            <a:solidFill>
              <a:schemeClr val="tx1"/>
            </a:solidFill>
            <a:miter lim="800000"/>
            <a:headEnd/>
            <a:tailEnd/>
          </a:ln>
          <a:effectLst>
            <a:outerShdw blurRad="76200" dist="12700" dir="2700000" sy="-23000" kx="-800400" algn="bl" rotWithShape="0">
              <a:prstClr val="black">
                <a:alpha val="20000"/>
              </a:prstClr>
            </a:outerShdw>
          </a:effectLst>
        </p:spPr>
        <p:txBody>
          <a:bodyPr wrap="none" anchor="ctr"/>
          <a:lstStyle/>
          <a:p>
            <a:r>
              <a:rPr lang="en-US" sz="2000" b="1" dirty="0">
                <a:solidFill>
                  <a:schemeClr val="bg1"/>
                </a:solidFill>
                <a:effectLst>
                  <a:outerShdw blurRad="38100" dist="38100" dir="2700000" algn="tl">
                    <a:srgbClr val="000000">
                      <a:alpha val="43137"/>
                    </a:srgbClr>
                  </a:outerShdw>
                </a:effectLst>
                <a:latin typeface="Arial" charset="0"/>
              </a:rPr>
              <a:t>The Role of the </a:t>
            </a:r>
          </a:p>
          <a:p>
            <a:r>
              <a:rPr lang="en-US" sz="2000" b="1" dirty="0">
                <a:solidFill>
                  <a:schemeClr val="bg1"/>
                </a:solidFill>
                <a:effectLst>
                  <a:outerShdw blurRad="38100" dist="38100" dir="2700000" algn="tl">
                    <a:srgbClr val="000000">
                      <a:alpha val="43137"/>
                    </a:srgbClr>
                  </a:outerShdw>
                </a:effectLst>
                <a:latin typeface="Arial" charset="0"/>
              </a:rPr>
              <a:t>Project Manager</a:t>
            </a:r>
          </a:p>
        </p:txBody>
      </p:sp>
      <p:sp>
        <p:nvSpPr>
          <p:cNvPr id="19462" name="Line 18"/>
          <p:cNvSpPr>
            <a:spLocks noChangeShapeType="1"/>
          </p:cNvSpPr>
          <p:nvPr/>
        </p:nvSpPr>
        <p:spPr bwMode="auto">
          <a:xfrm>
            <a:off x="4716463" y="2936875"/>
            <a:ext cx="0" cy="644525"/>
          </a:xfrm>
          <a:prstGeom prst="line">
            <a:avLst/>
          </a:prstGeom>
          <a:noFill/>
          <a:ln w="28575">
            <a:solidFill>
              <a:schemeClr val="tx1"/>
            </a:solidFill>
            <a:round/>
            <a:headEnd/>
            <a:tailEnd/>
          </a:ln>
        </p:spPr>
        <p:txBody>
          <a:bodyPr wrap="none" anchor="ctr"/>
          <a:lstStyle/>
          <a:p>
            <a:endParaRPr lang="en-CA"/>
          </a:p>
        </p:txBody>
      </p:sp>
      <p:sp>
        <p:nvSpPr>
          <p:cNvPr id="19463" name="Line 19"/>
          <p:cNvSpPr>
            <a:spLocks noChangeShapeType="1"/>
          </p:cNvSpPr>
          <p:nvPr/>
        </p:nvSpPr>
        <p:spPr bwMode="auto">
          <a:xfrm flipV="1">
            <a:off x="2124075" y="3581400"/>
            <a:ext cx="0" cy="457200"/>
          </a:xfrm>
          <a:prstGeom prst="line">
            <a:avLst/>
          </a:prstGeom>
          <a:noFill/>
          <a:ln w="28575">
            <a:solidFill>
              <a:schemeClr val="tx1"/>
            </a:solidFill>
            <a:round/>
            <a:headEnd/>
            <a:tailEnd/>
          </a:ln>
          <a:effectLst>
            <a:outerShdw blurRad="50800" dist="38100" dir="5400000" algn="t" rotWithShape="0">
              <a:prstClr val="black">
                <a:alpha val="40000"/>
              </a:prstClr>
            </a:outerShdw>
          </a:effectLst>
        </p:spPr>
        <p:txBody>
          <a:bodyPr wrap="none" anchor="ctr"/>
          <a:lstStyle/>
          <a:p>
            <a:endParaRPr lang="en-CA"/>
          </a:p>
        </p:txBody>
      </p:sp>
      <p:sp>
        <p:nvSpPr>
          <p:cNvPr id="19464" name="Line 22"/>
          <p:cNvSpPr>
            <a:spLocks noChangeShapeType="1"/>
          </p:cNvSpPr>
          <p:nvPr/>
        </p:nvSpPr>
        <p:spPr bwMode="auto">
          <a:xfrm flipV="1">
            <a:off x="7236588" y="3581400"/>
            <a:ext cx="0" cy="490538"/>
          </a:xfrm>
          <a:prstGeom prst="line">
            <a:avLst/>
          </a:prstGeom>
          <a:noFill/>
          <a:ln w="28575">
            <a:solidFill>
              <a:schemeClr val="tx1"/>
            </a:solidFill>
            <a:round/>
            <a:headEnd/>
            <a:tailEnd/>
          </a:ln>
          <a:effectLst>
            <a:outerShdw blurRad="50800" dist="38100" dir="5400000" algn="t" rotWithShape="0">
              <a:prstClr val="black">
                <a:alpha val="40000"/>
              </a:prstClr>
            </a:outerShdw>
          </a:effectLst>
        </p:spPr>
        <p:txBody>
          <a:bodyPr wrap="none" anchor="ctr"/>
          <a:lstStyle/>
          <a:p>
            <a:endParaRPr lang="en-CA"/>
          </a:p>
        </p:txBody>
      </p:sp>
      <p:sp>
        <p:nvSpPr>
          <p:cNvPr id="19465" name="Rectangle 17"/>
          <p:cNvSpPr>
            <a:spLocks noChangeArrowheads="1"/>
          </p:cNvSpPr>
          <p:nvPr/>
        </p:nvSpPr>
        <p:spPr bwMode="auto">
          <a:xfrm>
            <a:off x="3511518" y="2093484"/>
            <a:ext cx="2438400" cy="828432"/>
          </a:xfrm>
          <a:prstGeom prst="rect">
            <a:avLst/>
          </a:prstGeom>
          <a:solidFill>
            <a:schemeClr val="accent1">
              <a:lumMod val="75000"/>
            </a:schemeClr>
          </a:solidFill>
          <a:ln w="12700">
            <a:noFill/>
            <a:miter lim="800000"/>
            <a:headEnd/>
            <a:tailEnd/>
          </a:ln>
          <a:effectLst>
            <a:outerShdw blurRad="76200" dist="12700" dir="2700000" sy="-23000" kx="-800400" algn="bl" rotWithShape="0">
              <a:prstClr val="black">
                <a:alpha val="20000"/>
              </a:prstClr>
            </a:outerShdw>
          </a:effectLst>
        </p:spPr>
        <p:txBody>
          <a:bodyPr lIns="90488" tIns="44450" rIns="90488" bIns="44450">
            <a:spAutoFit/>
          </a:bodyPr>
          <a:lstStyle/>
          <a:p>
            <a:pPr algn="ctr"/>
            <a:r>
              <a:rPr lang="en-US" sz="2400" b="1" dirty="0">
                <a:solidFill>
                  <a:schemeClr val="bg1"/>
                </a:solidFill>
                <a:effectLst>
                  <a:outerShdw blurRad="38100" dist="38100" dir="2700000" algn="tl">
                    <a:srgbClr val="000000">
                      <a:alpha val="43137"/>
                    </a:srgbClr>
                  </a:outerShdw>
                </a:effectLst>
                <a:latin typeface="Arial" charset="0"/>
              </a:rPr>
              <a:t>Project Management </a:t>
            </a:r>
          </a:p>
        </p:txBody>
      </p:sp>
      <p:sp>
        <p:nvSpPr>
          <p:cNvPr id="19466" name="Rectangle 24"/>
          <p:cNvSpPr>
            <a:spLocks noChangeArrowheads="1"/>
          </p:cNvSpPr>
          <p:nvPr/>
        </p:nvSpPr>
        <p:spPr bwMode="auto">
          <a:xfrm>
            <a:off x="1218284" y="4038599"/>
            <a:ext cx="2201588" cy="1287463"/>
          </a:xfrm>
          <a:prstGeom prst="rect">
            <a:avLst/>
          </a:prstGeom>
          <a:solidFill>
            <a:schemeClr val="accent1">
              <a:lumMod val="75000"/>
            </a:schemeClr>
          </a:solidFill>
          <a:ln w="12700">
            <a:solidFill>
              <a:schemeClr val="tx1"/>
            </a:solidFill>
            <a:miter lim="800000"/>
            <a:headEnd/>
            <a:tailEnd/>
          </a:ln>
          <a:effectLst>
            <a:outerShdw blurRad="76200" dist="12700" dir="2700000" sy="-23000" kx="-800400" algn="bl" rotWithShape="0">
              <a:prstClr val="black">
                <a:alpha val="20000"/>
              </a:prstClr>
            </a:outerShdw>
          </a:effectLst>
        </p:spPr>
        <p:txBody>
          <a:bodyPr wrap="none" anchor="ctr"/>
          <a:lstStyle/>
          <a:p>
            <a:r>
              <a:rPr lang="en-US" sz="2000" b="1">
                <a:solidFill>
                  <a:schemeClr val="bg1"/>
                </a:solidFill>
                <a:effectLst>
                  <a:outerShdw blurRad="38100" dist="38100" dir="2700000" algn="tl">
                    <a:srgbClr val="000000">
                      <a:alpha val="43137"/>
                    </a:srgbClr>
                  </a:outerShdw>
                </a:effectLst>
                <a:latin typeface="Arial" charset="0"/>
              </a:rPr>
              <a:t>Project</a:t>
            </a:r>
          </a:p>
          <a:p>
            <a:r>
              <a:rPr lang="en-US" sz="2000" b="1">
                <a:solidFill>
                  <a:schemeClr val="bg1"/>
                </a:solidFill>
                <a:effectLst>
                  <a:outerShdw blurRad="38100" dist="38100" dir="2700000" algn="tl">
                    <a:srgbClr val="000000">
                      <a:alpha val="43137"/>
                    </a:srgbClr>
                  </a:outerShdw>
                </a:effectLst>
                <a:latin typeface="Arial" charset="0"/>
              </a:rPr>
              <a:t>Management</a:t>
            </a:r>
          </a:p>
          <a:p>
            <a:r>
              <a:rPr lang="en-US" sz="2000" b="1">
                <a:solidFill>
                  <a:schemeClr val="bg1"/>
                </a:solidFill>
                <a:effectLst>
                  <a:outerShdw blurRad="38100" dist="38100" dir="2700000" algn="tl">
                    <a:srgbClr val="000000">
                      <a:alpha val="43137"/>
                    </a:srgbClr>
                  </a:outerShdw>
                </a:effectLst>
                <a:latin typeface="Arial" charset="0"/>
              </a:rPr>
              <a:t>Introduction</a:t>
            </a:r>
            <a:endParaRPr lang="en-US" sz="2000">
              <a:solidFill>
                <a:schemeClr val="bg1"/>
              </a:solidFill>
              <a:effectLst>
                <a:outerShdw blurRad="38100" dist="38100" dir="2700000" algn="tl">
                  <a:srgbClr val="000000">
                    <a:alpha val="43137"/>
                  </a:srgbClr>
                </a:outerShdw>
              </a:effectLst>
              <a:latin typeface="Arial" charset="0"/>
            </a:endParaRPr>
          </a:p>
        </p:txBody>
      </p:sp>
      <p:sp>
        <p:nvSpPr>
          <p:cNvPr id="19467" name="Line 26"/>
          <p:cNvSpPr>
            <a:spLocks noChangeShapeType="1"/>
          </p:cNvSpPr>
          <p:nvPr/>
        </p:nvSpPr>
        <p:spPr bwMode="auto">
          <a:xfrm>
            <a:off x="2124075" y="3581400"/>
            <a:ext cx="5133975" cy="0"/>
          </a:xfrm>
          <a:prstGeom prst="line">
            <a:avLst/>
          </a:prstGeom>
          <a:noFill/>
          <a:ln w="38100">
            <a:solidFill>
              <a:schemeClr val="tx1"/>
            </a:solidFill>
            <a:round/>
            <a:headEnd/>
            <a:tailEnd/>
          </a:ln>
          <a:effectLst>
            <a:outerShdw blurRad="50800" dist="38100" dir="2700000" algn="tl" rotWithShape="0">
              <a:prstClr val="black">
                <a:alpha val="40000"/>
              </a:prstClr>
            </a:outerShdw>
          </a:effectLst>
        </p:spPr>
        <p:txBody>
          <a:bodyPr wrap="none" anchor="ctr"/>
          <a:lstStyle/>
          <a:p>
            <a:endParaRPr lang="en-CA">
              <a:effectLst>
                <a:outerShdw blurRad="38100" dist="38100" dir="2700000" algn="tl">
                  <a:srgbClr val="000000">
                    <a:alpha val="43137"/>
                  </a:srgbClr>
                </a:outerShdw>
              </a:effectLst>
            </a:endParaRPr>
          </a:p>
        </p:txBody>
      </p:sp>
      <p:sp>
        <p:nvSpPr>
          <p:cNvPr id="11" name="Rectangle 14"/>
          <p:cNvSpPr>
            <a:spLocks noChangeArrowheads="1"/>
          </p:cNvSpPr>
          <p:nvPr/>
        </p:nvSpPr>
        <p:spPr bwMode="auto">
          <a:xfrm>
            <a:off x="3668549" y="4038601"/>
            <a:ext cx="2338091" cy="1287462"/>
          </a:xfrm>
          <a:prstGeom prst="rect">
            <a:avLst/>
          </a:prstGeom>
          <a:solidFill>
            <a:schemeClr val="accent1">
              <a:lumMod val="75000"/>
            </a:schemeClr>
          </a:solidFill>
          <a:ln w="12700">
            <a:solidFill>
              <a:schemeClr val="tx1"/>
            </a:solidFill>
            <a:miter lim="800000"/>
            <a:headEnd/>
            <a:tailEnd/>
          </a:ln>
          <a:effectLst>
            <a:outerShdw blurRad="76200" dist="12700" dir="2700000" sy="-23000" kx="-800400" algn="bl" rotWithShape="0">
              <a:prstClr val="black">
                <a:alpha val="20000"/>
              </a:prstClr>
            </a:outerShdw>
          </a:effectLst>
        </p:spPr>
        <p:txBody>
          <a:bodyPr wrap="none" anchor="ctr"/>
          <a:lstStyle/>
          <a:p>
            <a:r>
              <a:rPr lang="en-US" sz="2000" b="1" dirty="0">
                <a:solidFill>
                  <a:schemeClr val="bg1"/>
                </a:solidFill>
                <a:effectLst>
                  <a:outerShdw blurRad="38100" dist="38100" dir="2700000" algn="tl">
                    <a:srgbClr val="000000">
                      <a:alpha val="43137"/>
                    </a:srgbClr>
                  </a:outerShdw>
                </a:effectLst>
                <a:latin typeface="Arial" charset="0"/>
              </a:rPr>
              <a:t>The Environment</a:t>
            </a:r>
          </a:p>
          <a:p>
            <a:r>
              <a:rPr lang="en-US" sz="2000" b="1" dirty="0">
                <a:solidFill>
                  <a:schemeClr val="bg1"/>
                </a:solidFill>
                <a:effectLst>
                  <a:outerShdw blurRad="38100" dist="38100" dir="2700000" algn="tl">
                    <a:srgbClr val="000000">
                      <a:alpha val="43137"/>
                    </a:srgbClr>
                  </a:outerShdw>
                </a:effectLst>
                <a:latin typeface="Arial" charset="0"/>
              </a:rPr>
              <a:t>In Which Projects </a:t>
            </a:r>
          </a:p>
          <a:p>
            <a:r>
              <a:rPr lang="en-US" sz="2000" b="1" dirty="0">
                <a:solidFill>
                  <a:schemeClr val="bg1"/>
                </a:solidFill>
                <a:effectLst>
                  <a:outerShdw blurRad="38100" dist="38100" dir="2700000" algn="tl">
                    <a:srgbClr val="000000">
                      <a:alpha val="43137"/>
                    </a:srgbClr>
                  </a:outerShdw>
                </a:effectLst>
                <a:latin typeface="Arial" charset="0"/>
              </a:rPr>
              <a:t>Operate  </a:t>
            </a:r>
          </a:p>
        </p:txBody>
      </p:sp>
      <p:sp>
        <p:nvSpPr>
          <p:cNvPr id="12" name="Line 19"/>
          <p:cNvSpPr>
            <a:spLocks noChangeShapeType="1"/>
          </p:cNvSpPr>
          <p:nvPr/>
        </p:nvSpPr>
        <p:spPr bwMode="auto">
          <a:xfrm flipV="1">
            <a:off x="4730718" y="3581400"/>
            <a:ext cx="0" cy="457200"/>
          </a:xfrm>
          <a:prstGeom prst="line">
            <a:avLst/>
          </a:prstGeom>
          <a:noFill/>
          <a:ln w="28575">
            <a:solidFill>
              <a:schemeClr val="tx1"/>
            </a:solidFill>
            <a:round/>
            <a:headEnd/>
            <a:tailEnd/>
          </a:ln>
          <a:effectLst>
            <a:outerShdw blurRad="50800" dist="38100" dir="5400000" algn="t" rotWithShape="0">
              <a:prstClr val="black">
                <a:alpha val="40000"/>
              </a:prstClr>
            </a:outerShdw>
          </a:effectLst>
        </p:spPr>
        <p:txBody>
          <a:bodyPr wrap="none" anchor="ctr"/>
          <a:lstStyle/>
          <a:p>
            <a:endParaRPr lang="en-CA"/>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6400800"/>
            <a:ext cx="1905000" cy="457200"/>
          </a:xfrm>
          <a:prstGeom prst="rect">
            <a:avLst/>
          </a:prstGeom>
          <a:noFill/>
          <a:ln w="12700">
            <a:noFill/>
            <a:miter lim="800000"/>
            <a:headEnd/>
            <a:tailEnd/>
          </a:ln>
        </p:spPr>
        <p:txBody>
          <a:bodyPr wrap="none" anchor="ctr"/>
          <a:lstStyle/>
          <a:p>
            <a:endParaRPr lang="en-CA"/>
          </a:p>
        </p:txBody>
      </p:sp>
      <p:sp>
        <p:nvSpPr>
          <p:cNvPr id="20483" name="Text Box 9"/>
          <p:cNvSpPr txBox="1">
            <a:spLocks noChangeArrowheads="1"/>
          </p:cNvSpPr>
          <p:nvPr/>
        </p:nvSpPr>
        <p:spPr bwMode="auto">
          <a:xfrm>
            <a:off x="304800" y="6248400"/>
            <a:ext cx="1447800" cy="366713"/>
          </a:xfrm>
          <a:prstGeom prst="rect">
            <a:avLst/>
          </a:prstGeom>
          <a:noFill/>
          <a:ln w="12700">
            <a:noFill/>
            <a:miter lim="800000"/>
            <a:headEnd/>
            <a:tailEnd/>
          </a:ln>
        </p:spPr>
        <p:txBody>
          <a:bodyPr>
            <a:spAutoFit/>
          </a:bodyPr>
          <a:lstStyle/>
          <a:p>
            <a:pPr algn="l">
              <a:spcBef>
                <a:spcPct val="50000"/>
              </a:spcBef>
            </a:pPr>
            <a:r>
              <a:rPr lang="en-US" sz="1800">
                <a:solidFill>
                  <a:schemeClr val="tx1"/>
                </a:solidFill>
              </a:rPr>
              <a:t>Introduction</a:t>
            </a:r>
          </a:p>
        </p:txBody>
      </p:sp>
      <p:sp>
        <p:nvSpPr>
          <p:cNvPr id="20484" name="Rectangle 14"/>
          <p:cNvSpPr>
            <a:spLocks noGrp="1" noChangeArrowheads="1"/>
          </p:cNvSpPr>
          <p:nvPr>
            <p:ph type="title"/>
          </p:nvPr>
        </p:nvSpPr>
        <p:spPr/>
        <p:txBody>
          <a:bodyPr/>
          <a:lstStyle/>
          <a:p>
            <a:r>
              <a:rPr lang="en-US"/>
              <a:t>About Projects</a:t>
            </a:r>
          </a:p>
        </p:txBody>
      </p:sp>
      <p:sp>
        <p:nvSpPr>
          <p:cNvPr id="20485" name="Rectangle 15"/>
          <p:cNvSpPr>
            <a:spLocks noGrp="1" noChangeArrowheads="1"/>
          </p:cNvSpPr>
          <p:nvPr>
            <p:ph idx="1"/>
          </p:nvPr>
        </p:nvSpPr>
        <p:spPr>
          <a:xfrm>
            <a:off x="1435608" y="1447799"/>
            <a:ext cx="7498080" cy="5167313"/>
          </a:xfrm>
        </p:spPr>
        <p:txBody>
          <a:bodyPr>
            <a:normAutofit/>
          </a:bodyPr>
          <a:lstStyle/>
          <a:p>
            <a:r>
              <a:rPr lang="en-US" dirty="0">
                <a:solidFill>
                  <a:schemeClr val="tx2"/>
                </a:solidFill>
              </a:rPr>
              <a:t>Projects come in many different sizes</a:t>
            </a:r>
            <a:r>
              <a:rPr lang="en-US" dirty="0"/>
              <a:t> and are found in both business and industrial environments, including:</a:t>
            </a:r>
          </a:p>
          <a:p>
            <a:pPr lvl="2"/>
            <a:r>
              <a:rPr lang="en-US" sz="2800" i="1" dirty="0"/>
              <a:t>Construction and infrastructure engineering</a:t>
            </a:r>
          </a:p>
          <a:p>
            <a:pPr lvl="2"/>
            <a:r>
              <a:rPr lang="en-US" sz="2800" i="1" dirty="0"/>
              <a:t>Defense and aerospace</a:t>
            </a:r>
          </a:p>
          <a:p>
            <a:pPr lvl="2"/>
            <a:r>
              <a:rPr lang="en-US" sz="2800" i="1" dirty="0"/>
              <a:t>Public sector facilities and services</a:t>
            </a:r>
          </a:p>
          <a:p>
            <a:pPr lvl="2"/>
            <a:r>
              <a:rPr lang="en-US" sz="2800" i="1" dirty="0"/>
              <a:t>Research and development</a:t>
            </a:r>
          </a:p>
          <a:p>
            <a:pPr lvl="2"/>
            <a:r>
              <a:rPr lang="en-US" sz="2800" i="1" dirty="0"/>
              <a:t>High-tech, computer and communications</a:t>
            </a:r>
          </a:p>
          <a:p>
            <a:pPr lvl="2"/>
            <a:r>
              <a:rPr lang="en-US" sz="2800" i="1" dirty="0"/>
              <a:t>General manufacturing plants</a:t>
            </a:r>
          </a:p>
          <a:p>
            <a:pPr lvl="2"/>
            <a:r>
              <a:rPr lang="en-US" sz="2800" i="1" dirty="0"/>
              <a:t>Finance, insurance, tourism, arts, etc.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17921</TotalTime>
  <Words>5148</Words>
  <Application>Microsoft Office PowerPoint</Application>
  <PresentationFormat>On-screen Show (4:3)</PresentationFormat>
  <Paragraphs>846</Paragraphs>
  <Slides>77</Slides>
  <Notes>32</Notes>
  <HiddenSlides>0</HiddenSlides>
  <MMClips>0</MMClips>
  <ScaleCrop>false</ScaleCrop>
  <HeadingPairs>
    <vt:vector size="10" baseType="variant">
      <vt:variant>
        <vt:lpstr>Fonts Used</vt:lpstr>
      </vt:variant>
      <vt:variant>
        <vt:i4>8</vt:i4>
      </vt:variant>
      <vt:variant>
        <vt:lpstr>Theme</vt:lpstr>
      </vt:variant>
      <vt:variant>
        <vt:i4>1</vt:i4>
      </vt:variant>
      <vt:variant>
        <vt:lpstr>Links</vt:lpstr>
      </vt:variant>
      <vt:variant>
        <vt:i4>1</vt:i4>
      </vt:variant>
      <vt:variant>
        <vt:lpstr>Embedded OLE Servers</vt:lpstr>
      </vt:variant>
      <vt:variant>
        <vt:i4>2</vt:i4>
      </vt:variant>
      <vt:variant>
        <vt:lpstr>Slide Titles</vt:lpstr>
      </vt:variant>
      <vt:variant>
        <vt:i4>77</vt:i4>
      </vt:variant>
    </vt:vector>
  </HeadingPairs>
  <TitlesOfParts>
    <vt:vector size="89" baseType="lpstr">
      <vt:lpstr>Arial</vt:lpstr>
      <vt:lpstr>Calibri</vt:lpstr>
      <vt:lpstr>Calibri Light</vt:lpstr>
      <vt:lpstr>Courier New</vt:lpstr>
      <vt:lpstr>Times New Roman</vt:lpstr>
      <vt:lpstr>Verdana</vt:lpstr>
      <vt:lpstr>Wingdings</vt:lpstr>
      <vt:lpstr>Wingdings 2</vt:lpstr>
      <vt:lpstr>Office Theme</vt:lpstr>
      <vt:lpstr>Drawing2/Drawing/~Page-1/Circle</vt:lpstr>
      <vt:lpstr>Bitmap Image</vt:lpstr>
      <vt:lpstr>Visio</vt:lpstr>
      <vt:lpstr>         PMP® Exam Preparation PMP 250  Session # 2  Introduction to: Project Management, Project Environment &amp; Project Managers’ Role </vt:lpstr>
      <vt:lpstr>PowerPoint Presentation</vt:lpstr>
      <vt:lpstr>Learning Objectives</vt:lpstr>
      <vt:lpstr>Overview</vt:lpstr>
      <vt:lpstr>Overview</vt:lpstr>
      <vt:lpstr>PowerPoint Presentation</vt:lpstr>
      <vt:lpstr>PowerPoint Presentation</vt:lpstr>
      <vt:lpstr>Project Management </vt:lpstr>
      <vt:lpstr>About Projects</vt:lpstr>
      <vt:lpstr>About Projects</vt:lpstr>
      <vt:lpstr>About Projects</vt:lpstr>
      <vt:lpstr>What Is a Project? (**important for exam)</vt:lpstr>
      <vt:lpstr>What Is a Project?</vt:lpstr>
      <vt:lpstr>Project Initiation Context Categories of 4 Factors leading to project initiation (For detail examples, see PMBOK® 6th Edition, Chapter 1, Table 1.1)</vt:lpstr>
      <vt:lpstr>What Is Project Management?</vt:lpstr>
      <vt:lpstr>What Is Project Management?</vt:lpstr>
      <vt:lpstr>Why Project Management?</vt:lpstr>
      <vt:lpstr>Advantages of Using Formal  Project Management</vt:lpstr>
      <vt:lpstr>Project Management Overview</vt:lpstr>
      <vt:lpstr>Market’s View of Project Management</vt:lpstr>
      <vt:lpstr>RELATIONSHIP OF PROJECT, PROGRAM, PORTFOLIO, AND OPERATIONS MANAGEMENT</vt:lpstr>
      <vt:lpstr>Other Key Terms - Programs</vt:lpstr>
      <vt:lpstr>Other Key Terms - Portfolios</vt:lpstr>
      <vt:lpstr>Project Management Compared to Project Portfolio Management</vt:lpstr>
      <vt:lpstr>Other Key Terms – Operation Management – (manage by portfolio managers)</vt:lpstr>
      <vt:lpstr>Other Key Terms – Organizational Project Mgmt.                                     &amp; Strategies (OPM)</vt:lpstr>
      <vt:lpstr>PowerPoint Presentation</vt:lpstr>
      <vt:lpstr>Project &amp; Development Life Cycles</vt:lpstr>
      <vt:lpstr>Project Management Processes</vt:lpstr>
      <vt:lpstr>Project Management Process Categories</vt:lpstr>
      <vt:lpstr>Process Groups </vt:lpstr>
      <vt:lpstr>Process Group Interaction</vt:lpstr>
      <vt:lpstr>Process Groups</vt:lpstr>
      <vt:lpstr>Cost &amp; Staffing Levels Across Project’s Life Cycle</vt:lpstr>
      <vt:lpstr>Project Life Cycle</vt:lpstr>
      <vt:lpstr>Project Life Cycle</vt:lpstr>
      <vt:lpstr>Project Life Cycle</vt:lpstr>
      <vt:lpstr>Project Management Knowledge Areas see PMBOK® 6th Edition Table 1-4 </vt:lpstr>
      <vt:lpstr>Project Management Data &amp; Information</vt:lpstr>
      <vt:lpstr>Project Management Business Documents</vt:lpstr>
      <vt:lpstr>Interrelationship of Needs Assessment and  Critical Business/Project Documents</vt:lpstr>
      <vt:lpstr>PowerPoint Presentation</vt:lpstr>
      <vt:lpstr>PowerPoint Presentation</vt:lpstr>
      <vt:lpstr>PowerPoint Presentation</vt:lpstr>
      <vt:lpstr>PowerPoint Presentation</vt:lpstr>
      <vt:lpstr>PowerPoint Presentation</vt:lpstr>
      <vt:lpstr>Overview</vt:lpstr>
      <vt:lpstr>ENTERPRISE ENVIRONMENTAL FACTORS (EEF)</vt:lpstr>
      <vt:lpstr>ORGANIZATIONAL PROCESS ASSETS (OPA)</vt:lpstr>
      <vt:lpstr>ORGANIZATIONAL PROCESS ASSETS (OPA) cont’d</vt:lpstr>
      <vt:lpstr>Organizational Systems</vt:lpstr>
      <vt:lpstr>PowerPoint Presentation</vt:lpstr>
      <vt:lpstr>Organizational Governance Frameworks</vt:lpstr>
      <vt:lpstr>Project Management Office (PMO):   </vt:lpstr>
      <vt:lpstr>Some key PMO functions: </vt:lpstr>
      <vt:lpstr>PowerPoint Presentation</vt:lpstr>
      <vt:lpstr>Composition of Project Team</vt:lpstr>
      <vt:lpstr>The Project Manager</vt:lpstr>
      <vt:lpstr>Project Manager’s Sphere of Influence</vt:lpstr>
      <vt:lpstr>PM’s Sphere of Influence – The Project</vt:lpstr>
      <vt:lpstr>PM’s Sphere of Influence – The Organization</vt:lpstr>
      <vt:lpstr>PM’s Sphere of Influence – The Industry</vt:lpstr>
      <vt:lpstr>PM’s Sphere of Influence – The Discipline</vt:lpstr>
      <vt:lpstr>Project Manager Competencies</vt:lpstr>
      <vt:lpstr>Technical Project Management Skills</vt:lpstr>
      <vt:lpstr>Strategic &amp; Business Management Skills</vt:lpstr>
      <vt:lpstr>Leadership Skills</vt:lpstr>
      <vt:lpstr>Politics, Power and Getting Things Done</vt:lpstr>
      <vt:lpstr>Forms of Power </vt:lpstr>
      <vt:lpstr>Comparison of Leadership &amp; Management</vt:lpstr>
      <vt:lpstr>Management Skills - Leading Vs Managing</vt:lpstr>
      <vt:lpstr>Context of Project Team Management vs. Team Leadership </vt:lpstr>
      <vt:lpstr>Leadership Styles</vt:lpstr>
      <vt:lpstr>Personality Characteristics </vt:lpstr>
      <vt:lpstr>Project Manager’s Role As Integrator </vt:lpstr>
      <vt:lpstr>Performing Integration at…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Framework</dc:title>
  <dc:subject>Project Management</dc:subject>
  <dc:creator>PMI Southern Ontario Chapter</dc:creator>
  <cp:lastModifiedBy>Kai Zi</cp:lastModifiedBy>
  <cp:revision>739</cp:revision>
  <cp:lastPrinted>2001-05-15T15:03:04Z</cp:lastPrinted>
  <dcterms:created xsi:type="dcterms:W3CDTF">1998-07-26T02:00:47Z</dcterms:created>
  <dcterms:modified xsi:type="dcterms:W3CDTF">2020-01-25T19:40:40Z</dcterms:modified>
</cp:coreProperties>
</file>