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3" r:id="rId3"/>
    <p:sldId id="257" r:id="rId4"/>
    <p:sldId id="296" r:id="rId5"/>
    <p:sldId id="289" r:id="rId6"/>
    <p:sldId id="280" r:id="rId7"/>
    <p:sldId id="297" r:id="rId8"/>
    <p:sldId id="301" r:id="rId9"/>
    <p:sldId id="300" r:id="rId10"/>
    <p:sldId id="302" r:id="rId11"/>
    <p:sldId id="288" r:id="rId12"/>
    <p:sldId id="290" r:id="rId13"/>
    <p:sldId id="291" r:id="rId14"/>
    <p:sldId id="303" r:id="rId15"/>
    <p:sldId id="292" r:id="rId16"/>
    <p:sldId id="293" r:id="rId17"/>
    <p:sldId id="298" r:id="rId18"/>
    <p:sldId id="299" r:id="rId19"/>
    <p:sldId id="294" r:id="rId20"/>
    <p:sldId id="295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F164-317F-4F1F-B53E-B7F92A6FCE41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109A3-5BF5-4BA8-9D63-7D157A8198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3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11A70-9E87-4EC8-8DC4-E357F0723F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2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8E3E-C2E0-9A4D-97BD-6A33493D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5BA31-7446-B643-BCA6-5BFD45F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82C1-C031-794F-A444-13CA517A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3783-F5D7-6544-8279-B4829B6B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49C6-A3AF-C249-B9E5-C822B8A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0B4C-E4FD-DC44-90C3-C2D582CD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B23F-313B-CB4C-8498-8F41D63E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FC5B-7ADA-B34F-B07E-18CC192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5C53-BF50-B74F-BBA0-D34DFF64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ADF-733C-F845-8BC0-F11E81C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14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EB80-2871-4E43-956B-DCE6209EF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66D60-2D9D-8145-93E5-8C6B71234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DF9A-7CDB-D147-830A-B3471D86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0C4C-5DE7-2C41-A1A0-2ECF4D4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4382-45A7-5C48-A430-A00D7167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7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B69E-BAFF-7747-B739-D1BFC8AD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7FA8-68B4-E24B-9B72-13E3CD3F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4A1C-FC40-1843-9589-8DF0B472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363B-A3D2-314C-AE62-BF8901C8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14E2-DC23-994B-8795-76F2F09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29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6F5-81DE-C94F-9755-0BE15BC7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ACCC-4C21-8044-ADF6-0905E89D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A0E1-F7EE-3047-911F-988E1F3D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A0B7-B1EE-AE44-AFAC-21AFA895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013B-ED13-7B4C-A18F-BCCCB73E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8FF-1F05-5B4E-A959-1D85E2AF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0715-445D-FB45-B2D3-118D3E586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46F6-65E5-7645-98BA-6DEF5A8CE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08A5-89AA-1D4F-98F9-0CC7ABF4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FB30-8740-9749-8408-CDEE6E4E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81ACC-1EA2-1C40-B403-4D1116C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93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6553-4E60-B243-95B5-5F89F5F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9DB58-73C8-E043-B4E5-0A9A7546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096B-5448-1344-AAAE-AAE4CBA7D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BB312-CFE8-4D48-8B27-97BA83C01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E6D56-74DE-9943-AECD-D6EDD560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C79B4-F0C0-084D-BB74-A17C1841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AF670-3540-EC4C-BCAD-CB72C021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244FD-A08F-744B-B009-F9589F7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0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1273-9250-7E41-AF65-22803B2A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F01EE-E9F3-B04F-8AA4-FA74D9DE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F927-C592-5840-A8C4-FEC329E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2BEB9-BCC1-A747-9437-AC509DE0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4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A013A-240A-4440-93EC-7AC9429C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85A47-D041-F149-83C6-60CEF03D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5025-B049-3F42-9B66-233D3A0A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1293-F606-A24C-9405-7726710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82EE-60FD-9343-9383-59B7A259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4B7D-984E-704C-B630-987E6B86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B720-524E-EC47-9535-23B0D8B9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680B1-C495-9B46-AAB9-F6841454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8AC3-CC21-F14D-A471-F65D380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73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BD8F-D160-5345-BC00-5F9CFE37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EE0D3-3442-A64C-B20D-8296B50B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E0EA1-D378-FB49-A6CC-A0388A8D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94D6-BF0B-9B40-884F-3232C997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F42D-CA63-584A-AA8A-63D002A4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D27A-9BE6-6644-908A-4DEA51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0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C3656-27B1-2849-8B03-2C77EB9D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3E16-816A-3446-B1AD-4C10618F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9376-AD0F-4744-AF76-84751DB60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D66D-D89D-864F-B373-C2C711012E1B}" type="datetimeFigureOut">
              <a:rPr lang="da-DK" smtClean="0"/>
              <a:t>07-01-2021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3BC-101E-7C48-B79C-1A78DDA8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2995-3C1E-A645-97DC-88D9DE95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C3DD-7140-CA4D-8E0C-C4829673DB23}" type="slidenum">
              <a:rPr lang="da-DK" smtClean="0"/>
              <a:t>‹nr.›</a:t>
            </a:fld>
            <a:endParaRPr lang="da-DK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456F9C-CC24-4C43-99EF-F9E1E8E37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53426" y="6067425"/>
            <a:ext cx="845243" cy="70186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9AE3466-0DB9-45FC-A91F-F888E748C2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38355" y="4337350"/>
            <a:ext cx="3040495" cy="27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87A9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mailto:jgje@geofyn.d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gc2vid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16141-1043-4E80-B1EF-BB4C601A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384"/>
            <a:ext cx="9144000" cy="2387600"/>
          </a:xfrm>
        </p:spPr>
        <p:txBody>
          <a:bodyPr>
            <a:normAutofit/>
          </a:bodyPr>
          <a:lstStyle/>
          <a:p>
            <a:r>
              <a:rPr lang="da-DK" sz="3100" dirty="0">
                <a:latin typeface="+mn-lt"/>
              </a:rPr>
              <a:t>Velkommen til</a:t>
            </a:r>
            <a:br>
              <a:rPr lang="da-DK" dirty="0">
                <a:latin typeface="+mn-lt"/>
              </a:rPr>
            </a:br>
            <a:r>
              <a:rPr lang="da-DK" dirty="0">
                <a:latin typeface="+mn-lt"/>
              </a:rPr>
              <a:t>Brugergruppemøde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4A57BE-9F2D-45A4-9EAD-5D083F74B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059"/>
            <a:ext cx="9144000" cy="1655762"/>
          </a:xfrm>
        </p:spPr>
        <p:txBody>
          <a:bodyPr>
            <a:normAutofit/>
          </a:bodyPr>
          <a:lstStyle/>
          <a:p>
            <a:r>
              <a:rPr lang="da-DK" sz="2000" dirty="0"/>
              <a:t>Teams pga. Covid-19, den 11. juni 2020</a:t>
            </a:r>
          </a:p>
        </p:txBody>
      </p:sp>
    </p:spTree>
    <p:extLst>
      <p:ext uri="{BB962C8B-B14F-4D97-AF65-F5344CB8AC3E}">
        <p14:creationId xmlns:p14="http://schemas.microsoft.com/office/powerpoint/2010/main" val="56559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Bestyrelsens genstandsfelt 2020-2021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2020: </a:t>
            </a:r>
          </a:p>
          <a:p>
            <a:pPr lvl="1"/>
            <a:r>
              <a:rPr lang="da-DK" sz="2000" dirty="0"/>
              <a:t>Etablering og konsolidering af foreningen.</a:t>
            </a:r>
          </a:p>
          <a:p>
            <a:pPr lvl="1"/>
            <a:r>
              <a:rPr lang="da-DK" sz="2000" dirty="0"/>
              <a:t>Model for processen omkring medlemskab.</a:t>
            </a:r>
          </a:p>
          <a:p>
            <a:pPr lvl="1"/>
            <a:r>
              <a:rPr lang="da-DK" sz="2000" dirty="0"/>
              <a:t>Model for processen med gennemførelse af udviklingsprojekter med fællesfinansiering.</a:t>
            </a:r>
          </a:p>
          <a:p>
            <a:pPr lvl="1"/>
            <a:endParaRPr lang="da-DK" sz="2000" dirty="0"/>
          </a:p>
          <a:p>
            <a:r>
              <a:rPr lang="da-DK" sz="2400" dirty="0"/>
              <a:t>2021:</a:t>
            </a:r>
          </a:p>
          <a:p>
            <a:pPr lvl="1"/>
            <a:r>
              <a:rPr lang="da-DK" sz="2000" dirty="0"/>
              <a:t>Fokus på flere medlemmer/bidragsydere</a:t>
            </a:r>
          </a:p>
          <a:p>
            <a:pPr lvl="1"/>
            <a:r>
              <a:rPr lang="da-DK" sz="2000" dirty="0"/>
              <a:t>Understøttende arbejde for gennemførelse af udviklingsprojekter med fællesfinansiering.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F06E628-4052-45B4-A46C-9CBB7FBF9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47" y="120552"/>
            <a:ext cx="1587690" cy="10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41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461638"/>
            <a:ext cx="10038943" cy="1934723"/>
          </a:xfrm>
        </p:spPr>
        <p:txBody>
          <a:bodyPr anchor="t">
            <a:noAutofit/>
          </a:bodyPr>
          <a:lstStyle/>
          <a:p>
            <a:r>
              <a:rPr lang="da-DK" sz="6600" dirty="0"/>
              <a:t>Sidste nyt i forhold til videreudvikling af GC2/</a:t>
            </a:r>
            <a:r>
              <a:rPr lang="da-DK" sz="6600" dirty="0" err="1"/>
              <a:t>Vidi</a:t>
            </a:r>
            <a:endParaRPr lang="da-DK" sz="6600" dirty="0"/>
          </a:p>
        </p:txBody>
      </p:sp>
    </p:spTree>
    <p:extLst>
      <p:ext uri="{BB962C8B-B14F-4D97-AF65-F5344CB8AC3E}">
        <p14:creationId xmlns:p14="http://schemas.microsoft.com/office/powerpoint/2010/main" val="423780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945319"/>
            <a:ext cx="10038943" cy="967362"/>
          </a:xfrm>
        </p:spPr>
        <p:txBody>
          <a:bodyPr anchor="t">
            <a:noAutofit/>
          </a:bodyPr>
          <a:lstStyle/>
          <a:p>
            <a:r>
              <a:rPr lang="da-DK" sz="66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87201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918568"/>
            <a:ext cx="10038943" cy="1020864"/>
          </a:xfrm>
        </p:spPr>
        <p:txBody>
          <a:bodyPr anchor="t">
            <a:noAutofit/>
          </a:bodyPr>
          <a:lstStyle/>
          <a:p>
            <a:r>
              <a:rPr lang="da-DK" sz="6600" dirty="0"/>
              <a:t>Cases fra brugerne</a:t>
            </a:r>
          </a:p>
        </p:txBody>
      </p:sp>
    </p:spTree>
    <p:extLst>
      <p:ext uri="{BB962C8B-B14F-4D97-AF65-F5344CB8AC3E}">
        <p14:creationId xmlns:p14="http://schemas.microsoft.com/office/powerpoint/2010/main" val="288314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XXX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 err="1"/>
              <a:t>Xxx</a:t>
            </a:r>
            <a:endParaRPr lang="da-DK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Britta Rasmussen fra Nordjyllands Trafikselskab fortæller om </a:t>
            </a:r>
            <a:r>
              <a:rPr lang="da-DK" sz="2400"/>
              <a:t>flitrering.</a:t>
            </a:r>
            <a:endParaRPr lang="da-DK" sz="24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F06E628-4052-45B4-A46C-9CBB7FBF9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47" y="120552"/>
            <a:ext cx="1587690" cy="10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61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461638"/>
            <a:ext cx="10038943" cy="1934723"/>
          </a:xfrm>
        </p:spPr>
        <p:txBody>
          <a:bodyPr anchor="t">
            <a:noAutofit/>
          </a:bodyPr>
          <a:lstStyle/>
          <a:p>
            <a:r>
              <a:rPr lang="da-DK" sz="6600" dirty="0"/>
              <a:t>Status på udviklingsprojekter og fællesfinansiering</a:t>
            </a:r>
          </a:p>
        </p:txBody>
      </p:sp>
    </p:spTree>
    <p:extLst>
      <p:ext uri="{BB962C8B-B14F-4D97-AF65-F5344CB8AC3E}">
        <p14:creationId xmlns:p14="http://schemas.microsoft.com/office/powerpoint/2010/main" val="28903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515679"/>
            <a:ext cx="10038943" cy="967362"/>
          </a:xfrm>
        </p:spPr>
        <p:txBody>
          <a:bodyPr anchor="t">
            <a:noAutofit/>
          </a:bodyPr>
          <a:lstStyle/>
          <a:p>
            <a:r>
              <a:rPr lang="da-DK" sz="6600" dirty="0"/>
              <a:t>Logo-konkurrence</a:t>
            </a:r>
          </a:p>
        </p:txBody>
      </p:sp>
    </p:spTree>
    <p:extLst>
      <p:ext uri="{BB962C8B-B14F-4D97-AF65-F5344CB8AC3E}">
        <p14:creationId xmlns:p14="http://schemas.microsoft.com/office/powerpoint/2010/main" val="318615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Logo-konkurrence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Foreningen skal have et logo!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Send dit bedste bud på et logo til bestyrelsen (</a:t>
            </a:r>
            <a:r>
              <a:rPr lang="da-DK" sz="2400" dirty="0">
                <a:hlinkClick r:id="rId2"/>
              </a:rPr>
              <a:t>jgje@geofyn.dk</a:t>
            </a:r>
            <a:r>
              <a:rPr lang="da-DK" sz="2400" dirty="0"/>
              <a:t>) 14 dage inden næste brugergruppemøde.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Logoer gøres tilgængelige på foreningens GitHub side og der laves en afstemning pr. e-mail frem til brugergruppemødet, hvor vinderen offentliggøres.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T-shirts med logo kan bestilles hos bestyrelsen.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F06E628-4052-45B4-A46C-9CBB7FBF9D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47" y="120552"/>
            <a:ext cx="1587690" cy="10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10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Logo-konkurrence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Bestyrelsesmedlem Allan er kommet med sit bud på et logo: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F06E628-4052-45B4-A46C-9CBB7FBF9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47" y="120552"/>
            <a:ext cx="1587690" cy="109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00A2978-025E-41D3-8A83-05C3EF0A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8" y="2168683"/>
            <a:ext cx="4320000" cy="309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654C21F-37C2-42AF-A1F9-E3AB5C025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7" y="2168230"/>
            <a:ext cx="4320000" cy="3092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94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945319"/>
            <a:ext cx="10038943" cy="967362"/>
          </a:xfrm>
        </p:spPr>
        <p:txBody>
          <a:bodyPr anchor="t">
            <a:noAutofit/>
          </a:bodyPr>
          <a:lstStyle/>
          <a:p>
            <a:r>
              <a:rPr lang="da-DK" sz="6600" dirty="0"/>
              <a:t>Eventuelt</a:t>
            </a:r>
          </a:p>
        </p:txBody>
      </p:sp>
    </p:spTree>
    <p:extLst>
      <p:ext uri="{BB962C8B-B14F-4D97-AF65-F5344CB8AC3E}">
        <p14:creationId xmlns:p14="http://schemas.microsoft.com/office/powerpoint/2010/main" val="15963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022"/>
            <a:ext cx="9144000" cy="957955"/>
          </a:xfrm>
        </p:spPr>
        <p:txBody>
          <a:bodyPr anchor="t">
            <a:noAutofit/>
          </a:bodyPr>
          <a:lstStyle/>
          <a:p>
            <a:r>
              <a:rPr lang="da-DK" sz="6600" dirty="0"/>
              <a:t>Velkomst</a:t>
            </a:r>
          </a:p>
        </p:txBody>
      </p:sp>
    </p:spTree>
    <p:extLst>
      <p:ext uri="{BB962C8B-B14F-4D97-AF65-F5344CB8AC3E}">
        <p14:creationId xmlns:p14="http://schemas.microsoft.com/office/powerpoint/2010/main" val="3773116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28" y="2945319"/>
            <a:ext cx="10038943" cy="967362"/>
          </a:xfrm>
        </p:spPr>
        <p:txBody>
          <a:bodyPr anchor="t">
            <a:noAutofit/>
          </a:bodyPr>
          <a:lstStyle/>
          <a:p>
            <a:r>
              <a:rPr lang="da-DK" sz="6600" dirty="0"/>
              <a:t>Næste møde</a:t>
            </a:r>
          </a:p>
        </p:txBody>
      </p:sp>
    </p:spTree>
    <p:extLst>
      <p:ext uri="{BB962C8B-B14F-4D97-AF65-F5344CB8AC3E}">
        <p14:creationId xmlns:p14="http://schemas.microsoft.com/office/powerpoint/2010/main" val="11405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Program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09.30-09.40: Velkomst</a:t>
            </a:r>
            <a:endParaRPr lang="da-DK" sz="2400" b="1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09.40-09.50: Sidste nyt fra bestyrelsen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09.50-10.30: Sidste nyt i forhold til videreudvikling af GC2/</a:t>
            </a:r>
            <a:r>
              <a:rPr lang="da-DK" sz="2400" dirty="0" err="1"/>
              <a:t>Vidi</a:t>
            </a:r>
            <a:r>
              <a:rPr lang="da-DK" sz="2400" dirty="0"/>
              <a:t>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10.30-10.40: Pause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10.40-11.00: Cases fra brugerne</a:t>
            </a:r>
          </a:p>
          <a:p>
            <a:pPr marL="0" lvl="0" indent="0" fontAlgn="base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11.00-11.30: Status på udviklingsprojekter og fællesfinansiering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11.30-11.40: Logo-konkurrence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11.40-11.55: Eventuelt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11.55-12.00: Næste møde</a:t>
            </a:r>
          </a:p>
        </p:txBody>
      </p:sp>
    </p:spTree>
    <p:extLst>
      <p:ext uri="{BB962C8B-B14F-4D97-AF65-F5344CB8AC3E}">
        <p14:creationId xmlns:p14="http://schemas.microsoft.com/office/powerpoint/2010/main" val="210686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Spilleregler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Formand af foreningen er mødeleder.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Brug chatten til at markere, hvis du har kommentarer, spørgsmål, mv.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Alternativ brug ”Hæv din hånd”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Hold gerne mikrofonen slukket, når du ikke siger noget.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Møderne bliver mere intense, hvis vi alle har tændt for videoen – selvfølgeligt frivilligt – dog kan det belaste forbindelsen.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BFA3DC6-E11B-4DAB-AA66-A2E2E422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18" y="2304881"/>
            <a:ext cx="336890" cy="3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3B77-E39F-AC42-A37A-773EA3705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6520"/>
            <a:ext cx="9144000" cy="1064959"/>
          </a:xfrm>
        </p:spPr>
        <p:txBody>
          <a:bodyPr anchor="t">
            <a:noAutofit/>
          </a:bodyPr>
          <a:lstStyle/>
          <a:p>
            <a:r>
              <a:rPr lang="da-DK" sz="6600" dirty="0"/>
              <a:t>Sidste nyt fra bestyrelsen</a:t>
            </a:r>
          </a:p>
        </p:txBody>
      </p:sp>
    </p:spTree>
    <p:extLst>
      <p:ext uri="{BB962C8B-B14F-4D97-AF65-F5344CB8AC3E}">
        <p14:creationId xmlns:p14="http://schemas.microsoft.com/office/powerpoint/2010/main" val="5611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Bestyrelsens konstituering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197"/>
            <a:ext cx="10082720" cy="4990829"/>
          </a:xfrm>
        </p:spPr>
        <p:txBody>
          <a:bodyPr>
            <a:noAutofit/>
          </a:bodyPr>
          <a:lstStyle/>
          <a:p>
            <a:pPr lvl="0" fontAlgn="base">
              <a:spcBef>
                <a:spcPts val="2400"/>
              </a:spcBef>
            </a:pPr>
            <a:r>
              <a:rPr lang="da-DK" dirty="0"/>
              <a:t>Allan Gyldendal Frederiksen, Syddjurs Kommune</a:t>
            </a:r>
          </a:p>
          <a:p>
            <a:pPr fontAlgn="base">
              <a:spcBef>
                <a:spcPts val="2400"/>
              </a:spcBef>
            </a:pPr>
            <a:r>
              <a:rPr lang="da-DK" dirty="0"/>
              <a:t>Jesper Gaardboe Jensen, Geo Fyn (formand)</a:t>
            </a:r>
          </a:p>
          <a:p>
            <a:pPr lvl="0" fontAlgn="base">
              <a:spcBef>
                <a:spcPts val="2400"/>
              </a:spcBef>
            </a:pPr>
            <a:r>
              <a:rPr lang="en-US" dirty="0"/>
              <a:t>Lars </a:t>
            </a:r>
            <a:r>
              <a:rPr lang="en-US" dirty="0" err="1"/>
              <a:t>Dalgaard</a:t>
            </a:r>
            <a:r>
              <a:rPr lang="en-US" dirty="0"/>
              <a:t>, </a:t>
            </a:r>
            <a:r>
              <a:rPr lang="en-US" dirty="0" err="1"/>
              <a:t>Ballerup</a:t>
            </a:r>
            <a:r>
              <a:rPr lang="en-US" dirty="0"/>
              <a:t> </a:t>
            </a:r>
            <a:r>
              <a:rPr lang="en-US" dirty="0" err="1"/>
              <a:t>Kommune</a:t>
            </a:r>
            <a:r>
              <a:rPr lang="en-US" dirty="0"/>
              <a:t> (</a:t>
            </a:r>
            <a:r>
              <a:rPr lang="en-US" dirty="0" err="1"/>
              <a:t>næstformand</a:t>
            </a:r>
            <a:r>
              <a:rPr lang="en-US" dirty="0"/>
              <a:t>)</a:t>
            </a:r>
            <a:endParaRPr lang="da-DK" dirty="0"/>
          </a:p>
          <a:p>
            <a:pPr lvl="0" fontAlgn="base">
              <a:spcBef>
                <a:spcPts val="2400"/>
              </a:spcBef>
            </a:pPr>
            <a:r>
              <a:rPr lang="da-DK" dirty="0"/>
              <a:t>Lars Klindt Mogensen, Geopartner</a:t>
            </a:r>
          </a:p>
          <a:p>
            <a:pPr lvl="0" fontAlgn="base">
              <a:spcBef>
                <a:spcPts val="2400"/>
              </a:spcBef>
            </a:pPr>
            <a:r>
              <a:rPr lang="da-DK" dirty="0"/>
              <a:t>Martin Høgh, MapCentia (kasserer)</a:t>
            </a:r>
          </a:p>
          <a:p>
            <a:pPr lvl="0" fontAlgn="base">
              <a:spcBef>
                <a:spcPts val="2400"/>
              </a:spcBef>
            </a:pPr>
            <a:r>
              <a:rPr lang="da-DK" dirty="0"/>
              <a:t>Mikkel Kappel, COWI</a:t>
            </a:r>
          </a:p>
        </p:txBody>
      </p:sp>
    </p:spTree>
    <p:extLst>
      <p:ext uri="{BB962C8B-B14F-4D97-AF65-F5344CB8AC3E}">
        <p14:creationId xmlns:p14="http://schemas.microsoft.com/office/powerpoint/2010/main" val="26124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Status på foreningen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Er oprettet på virk.dk.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Regnskabsprogram er valgt.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Bankkonto er bestilt.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da-DK" sz="24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0710846-452D-4B0D-84A0-DB699781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95" y="1112763"/>
            <a:ext cx="4320000" cy="308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C77F015-A66D-4794-B0B7-ED27CB3E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95" y="2919068"/>
            <a:ext cx="4320000" cy="3004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18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Foreningens hjemmeside (GitHub)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5761268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Adresse: </a:t>
            </a:r>
            <a:r>
              <a:rPr lang="da-DK" sz="2400" dirty="0">
                <a:hlinkClick r:id="rId2"/>
              </a:rPr>
              <a:t>https://github.com/gc2vidi</a:t>
            </a:r>
            <a:endParaRPr lang="da-DK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Adgang til: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Foreningens vedtægter.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Dagsordener og referater.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Materiale fra brugergruppemøder, mv.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Oversigt over udviklings- og vedligeholdelsesprojekter, herunder mulighed for oprettelse af egne udviklingsønsker.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Foreningens privatlivspolitik.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ED7A052-2034-4FD8-B0D2-9B4E098E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8" y="1267039"/>
            <a:ext cx="5179548" cy="482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5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C45C-CE3F-438E-BB69-C16FB7B2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"/>
            <a:ext cx="9623147" cy="1325563"/>
          </a:xfrm>
        </p:spPr>
        <p:txBody>
          <a:bodyPr/>
          <a:lstStyle/>
          <a:p>
            <a:r>
              <a:rPr lang="da-DK" dirty="0"/>
              <a:t>Privatlivspolitikken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B40E19-5E1C-4023-8209-1C15B206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7"/>
            <a:ext cx="10515600" cy="4990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Inspiration: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Skabeloner for foreningsarbejde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da-DK" sz="2000" dirty="0"/>
              <a:t>Vejledning fra Justitsministeriet med opsamling af ofte stillede spørgsmål om foreningers håndtering af GDPR.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a-DK" sz="2400" dirty="0"/>
              <a:t>Input modtages gerne, det er dynamiske dokumenter.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da-DK" sz="2400" dirty="0"/>
          </a:p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/>
              <a:t>[Skærmdumps af dokumenter]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F06E628-4052-45B4-A46C-9CBB7FBF9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47" y="120552"/>
            <a:ext cx="1587690" cy="10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3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420</Words>
  <Application>Microsoft Office PowerPoint</Application>
  <PresentationFormat>Widescreen</PresentationFormat>
  <Paragraphs>75</Paragraphs>
  <Slides>20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Velkommen til Brugergruppemøde</vt:lpstr>
      <vt:lpstr>Velkomst</vt:lpstr>
      <vt:lpstr>Program</vt:lpstr>
      <vt:lpstr>Spilleregler</vt:lpstr>
      <vt:lpstr>Sidste nyt fra bestyrelsen</vt:lpstr>
      <vt:lpstr>Bestyrelsens konstituering</vt:lpstr>
      <vt:lpstr>Status på foreningen</vt:lpstr>
      <vt:lpstr>Foreningens hjemmeside (GitHub)</vt:lpstr>
      <vt:lpstr>Privatlivspolitikken</vt:lpstr>
      <vt:lpstr>Bestyrelsens genstandsfelt 2020-2021</vt:lpstr>
      <vt:lpstr>Sidste nyt i forhold til videreudvikling af GC2/Vidi</vt:lpstr>
      <vt:lpstr>Pause</vt:lpstr>
      <vt:lpstr>Cases fra brugerne</vt:lpstr>
      <vt:lpstr>XXX</vt:lpstr>
      <vt:lpstr>Status på udviklingsprojekter og fællesfinansiering</vt:lpstr>
      <vt:lpstr>Logo-konkurrence</vt:lpstr>
      <vt:lpstr>Logo-konkurrence</vt:lpstr>
      <vt:lpstr>Logo-konkurrence</vt:lpstr>
      <vt:lpstr>Eventuelt</vt:lpstr>
      <vt:lpstr>Næste møde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Brugergruppemøde &amp; Stiftende generalforsamling</dc:title>
  <dc:creator>Jesper Gaardboe Jensen</dc:creator>
  <cp:lastModifiedBy>Allan Gyldendal Frederiksen</cp:lastModifiedBy>
  <cp:revision>18</cp:revision>
  <dcterms:created xsi:type="dcterms:W3CDTF">2020-01-21T14:14:52Z</dcterms:created>
  <dcterms:modified xsi:type="dcterms:W3CDTF">2021-01-07T19:43:12Z</dcterms:modified>
</cp:coreProperties>
</file>