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5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79F409-F1A7-4197-81EE-EF4033BE4497}" v="53" dt="2023-01-26T21:04:00.637"/>
  </p1510:revLst>
</p1510:revInfo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van Corke" userId="55577b6564fbe597" providerId="LiveId" clId="{6379F409-F1A7-4197-81EE-EF4033BE4497}"/>
    <pc:docChg chg="custSel addSld delSld modSld sldOrd">
      <pc:chgData name="Gavan Corke" userId="55577b6564fbe597" providerId="LiveId" clId="{6379F409-F1A7-4197-81EE-EF4033BE4497}" dt="2023-01-26T21:05:21.011" v="3024" actId="14100"/>
      <pc:docMkLst>
        <pc:docMk/>
      </pc:docMkLst>
      <pc:sldChg chg="del">
        <pc:chgData name="Gavan Corke" userId="55577b6564fbe597" providerId="LiveId" clId="{6379F409-F1A7-4197-81EE-EF4033BE4497}" dt="2023-01-24T22:51:31.786" v="1091" actId="47"/>
        <pc:sldMkLst>
          <pc:docMk/>
          <pc:sldMk cId="2028541232" sldId="256"/>
        </pc:sldMkLst>
      </pc:sldChg>
      <pc:sldChg chg="addSp delSp modSp mod">
        <pc:chgData name="Gavan Corke" userId="55577b6564fbe597" providerId="LiveId" clId="{6379F409-F1A7-4197-81EE-EF4033BE4497}" dt="2023-01-25T10:48:22.196" v="2881" actId="167"/>
        <pc:sldMkLst>
          <pc:docMk/>
          <pc:sldMk cId="3358181798" sldId="257"/>
        </pc:sldMkLst>
        <pc:spChg chg="mod">
          <ac:chgData name="Gavan Corke" userId="55577b6564fbe597" providerId="LiveId" clId="{6379F409-F1A7-4197-81EE-EF4033BE4497}" dt="2023-01-24T23:19:09.180" v="2615"/>
          <ac:spMkLst>
            <pc:docMk/>
            <pc:sldMk cId="3358181798" sldId="257"/>
            <ac:spMk id="2" creationId="{A36AF7ED-DA98-C5DC-112C-1D399FE36A1D}"/>
          </ac:spMkLst>
        </pc:spChg>
        <pc:spChg chg="add del mod">
          <ac:chgData name="Gavan Corke" userId="55577b6564fbe597" providerId="LiveId" clId="{6379F409-F1A7-4197-81EE-EF4033BE4497}" dt="2023-01-24T22:51:15.365" v="1090"/>
          <ac:spMkLst>
            <pc:docMk/>
            <pc:sldMk cId="3358181798" sldId="257"/>
            <ac:spMk id="4" creationId="{6B21C8CC-C317-9016-B35D-5D27D8B668A4}"/>
          </ac:spMkLst>
        </pc:spChg>
        <pc:spChg chg="add mod">
          <ac:chgData name="Gavan Corke" userId="55577b6564fbe597" providerId="LiveId" clId="{6379F409-F1A7-4197-81EE-EF4033BE4497}" dt="2023-01-25T10:43:52.511" v="2816" actId="1076"/>
          <ac:spMkLst>
            <pc:docMk/>
            <pc:sldMk cId="3358181798" sldId="257"/>
            <ac:spMk id="5" creationId="{62C7BDB8-65ED-2485-9F9D-15E8077938C1}"/>
          </ac:spMkLst>
        </pc:spChg>
        <pc:graphicFrameChg chg="mod">
          <ac:chgData name="Gavan Corke" userId="55577b6564fbe597" providerId="LiveId" clId="{6379F409-F1A7-4197-81EE-EF4033BE4497}" dt="2023-01-24T23:13:42.323" v="2521" actId="1076"/>
          <ac:graphicFrameMkLst>
            <pc:docMk/>
            <pc:sldMk cId="3358181798" sldId="257"/>
            <ac:graphicFrameMk id="3" creationId="{F37878F1-0A61-CF39-22E8-1A082A315314}"/>
          </ac:graphicFrameMkLst>
        </pc:graphicFrameChg>
        <pc:graphicFrameChg chg="add mod">
          <ac:chgData name="Gavan Corke" userId="55577b6564fbe597" providerId="LiveId" clId="{6379F409-F1A7-4197-81EE-EF4033BE4497}" dt="2023-01-24T23:13:23.400" v="2518" actId="1076"/>
          <ac:graphicFrameMkLst>
            <pc:docMk/>
            <pc:sldMk cId="3358181798" sldId="257"/>
            <ac:graphicFrameMk id="6" creationId="{0358FC5D-43C9-3AD6-B75B-060044094713}"/>
          </ac:graphicFrameMkLst>
        </pc:graphicFrameChg>
        <pc:picChg chg="add mod ord">
          <ac:chgData name="Gavan Corke" userId="55577b6564fbe597" providerId="LiveId" clId="{6379F409-F1A7-4197-81EE-EF4033BE4497}" dt="2023-01-25T10:48:22.196" v="2881" actId="167"/>
          <ac:picMkLst>
            <pc:docMk/>
            <pc:sldMk cId="3358181798" sldId="257"/>
            <ac:picMk id="4" creationId="{A7B7D091-E889-FD14-C367-1AD345A7AB9F}"/>
          </ac:picMkLst>
        </pc:picChg>
      </pc:sldChg>
      <pc:sldChg chg="modSp del">
        <pc:chgData name="Gavan Corke" userId="55577b6564fbe597" providerId="LiveId" clId="{6379F409-F1A7-4197-81EE-EF4033BE4497}" dt="2023-01-24T23:13:54.412" v="2522" actId="2696"/>
        <pc:sldMkLst>
          <pc:docMk/>
          <pc:sldMk cId="3316049790" sldId="258"/>
        </pc:sldMkLst>
        <pc:graphicFrameChg chg="mod">
          <ac:chgData name="Gavan Corke" userId="55577b6564fbe597" providerId="LiveId" clId="{6379F409-F1A7-4197-81EE-EF4033BE4497}" dt="2023-01-24T13:06:11.455" v="8" actId="20577"/>
          <ac:graphicFrameMkLst>
            <pc:docMk/>
            <pc:sldMk cId="3316049790" sldId="258"/>
            <ac:graphicFrameMk id="3" creationId="{815C3FDE-746B-467D-EF54-E5BD42552924}"/>
          </ac:graphicFrameMkLst>
        </pc:graphicFrameChg>
      </pc:sldChg>
      <pc:sldChg chg="addSp modSp mod">
        <pc:chgData name="Gavan Corke" userId="55577b6564fbe597" providerId="LiveId" clId="{6379F409-F1A7-4197-81EE-EF4033BE4497}" dt="2023-01-25T10:48:36.214" v="2883" actId="1076"/>
        <pc:sldMkLst>
          <pc:docMk/>
          <pc:sldMk cId="2320897880" sldId="259"/>
        </pc:sldMkLst>
        <pc:spChg chg="mod">
          <ac:chgData name="Gavan Corke" userId="55577b6564fbe597" providerId="LiveId" clId="{6379F409-F1A7-4197-81EE-EF4033BE4497}" dt="2023-01-24T23:19:09.180" v="2615"/>
          <ac:spMkLst>
            <pc:docMk/>
            <pc:sldMk cId="2320897880" sldId="259"/>
            <ac:spMk id="2" creationId="{D45C6BAA-E0DA-24BB-CF87-D92B9ED8C529}"/>
          </ac:spMkLst>
        </pc:spChg>
        <pc:spChg chg="add mod">
          <ac:chgData name="Gavan Corke" userId="55577b6564fbe597" providerId="LiveId" clId="{6379F409-F1A7-4197-81EE-EF4033BE4497}" dt="2023-01-24T22:33:46.792" v="451" actId="20577"/>
          <ac:spMkLst>
            <pc:docMk/>
            <pc:sldMk cId="2320897880" sldId="259"/>
            <ac:spMk id="5" creationId="{4CA629DD-231C-503E-AFEA-12C6B29D79C9}"/>
          </ac:spMkLst>
        </pc:spChg>
        <pc:picChg chg="add mod">
          <ac:chgData name="Gavan Corke" userId="55577b6564fbe597" providerId="LiveId" clId="{6379F409-F1A7-4197-81EE-EF4033BE4497}" dt="2023-01-25T10:48:36.214" v="2883" actId="1076"/>
          <ac:picMkLst>
            <pc:docMk/>
            <pc:sldMk cId="2320897880" sldId="259"/>
            <ac:picMk id="6" creationId="{02FADF97-CE43-2852-7F05-110F74812359}"/>
          </ac:picMkLst>
        </pc:picChg>
      </pc:sldChg>
      <pc:sldChg chg="addSp modSp mod">
        <pc:chgData name="Gavan Corke" userId="55577b6564fbe597" providerId="LiveId" clId="{6379F409-F1A7-4197-81EE-EF4033BE4497}" dt="2023-01-25T10:48:46.242" v="2885" actId="1076"/>
        <pc:sldMkLst>
          <pc:docMk/>
          <pc:sldMk cId="2811853199" sldId="260"/>
        </pc:sldMkLst>
        <pc:picChg chg="add mod">
          <ac:chgData name="Gavan Corke" userId="55577b6564fbe597" providerId="LiveId" clId="{6379F409-F1A7-4197-81EE-EF4033BE4497}" dt="2023-01-25T10:48:46.242" v="2885" actId="1076"/>
          <ac:picMkLst>
            <pc:docMk/>
            <pc:sldMk cId="2811853199" sldId="260"/>
            <ac:picMk id="3" creationId="{C36F7496-2D89-D2A6-C4A1-0A3629809CA4}"/>
          </ac:picMkLst>
        </pc:picChg>
      </pc:sldChg>
      <pc:sldChg chg="addSp modSp mod">
        <pc:chgData name="Gavan Corke" userId="55577b6564fbe597" providerId="LiveId" clId="{6379F409-F1A7-4197-81EE-EF4033BE4497}" dt="2023-01-25T10:48:54.210" v="2887" actId="1076"/>
        <pc:sldMkLst>
          <pc:docMk/>
          <pc:sldMk cId="2339376568" sldId="261"/>
        </pc:sldMkLst>
        <pc:spChg chg="mod">
          <ac:chgData name="Gavan Corke" userId="55577b6564fbe597" providerId="LiveId" clId="{6379F409-F1A7-4197-81EE-EF4033BE4497}" dt="2023-01-24T23:19:24.104" v="2617" actId="1076"/>
          <ac:spMkLst>
            <pc:docMk/>
            <pc:sldMk cId="2339376568" sldId="261"/>
            <ac:spMk id="2" creationId="{0076620F-154D-E9A8-7DEE-5664CF3B416C}"/>
          </ac:spMkLst>
        </pc:spChg>
        <pc:graphicFrameChg chg="mod">
          <ac:chgData name="Gavan Corke" userId="55577b6564fbe597" providerId="LiveId" clId="{6379F409-F1A7-4197-81EE-EF4033BE4497}" dt="2023-01-24T23:19:21.379" v="2616" actId="1076"/>
          <ac:graphicFrameMkLst>
            <pc:docMk/>
            <pc:sldMk cId="2339376568" sldId="261"/>
            <ac:graphicFrameMk id="3" creationId="{3DCA05E8-30E8-4B4F-FBCF-B07C08F191D4}"/>
          </ac:graphicFrameMkLst>
        </pc:graphicFrameChg>
        <pc:picChg chg="add mod">
          <ac:chgData name="Gavan Corke" userId="55577b6564fbe597" providerId="LiveId" clId="{6379F409-F1A7-4197-81EE-EF4033BE4497}" dt="2023-01-25T10:48:54.210" v="2887" actId="1076"/>
          <ac:picMkLst>
            <pc:docMk/>
            <pc:sldMk cId="2339376568" sldId="261"/>
            <ac:picMk id="4" creationId="{4DC60335-0FBC-2634-175B-317174F30EFF}"/>
          </ac:picMkLst>
        </pc:picChg>
      </pc:sldChg>
      <pc:sldChg chg="addSp modSp new mod">
        <pc:chgData name="Gavan Corke" userId="55577b6564fbe597" providerId="LiveId" clId="{6379F409-F1A7-4197-81EE-EF4033BE4497}" dt="2023-01-25T10:49:00.728" v="2889" actId="1076"/>
        <pc:sldMkLst>
          <pc:docMk/>
          <pc:sldMk cId="2981571536" sldId="262"/>
        </pc:sldMkLst>
        <pc:spChg chg="mod">
          <ac:chgData name="Gavan Corke" userId="55577b6564fbe597" providerId="LiveId" clId="{6379F409-F1A7-4197-81EE-EF4033BE4497}" dt="2023-01-24T21:13:04.342" v="187" actId="20577"/>
          <ac:spMkLst>
            <pc:docMk/>
            <pc:sldMk cId="2981571536" sldId="262"/>
            <ac:spMk id="2" creationId="{CF59480D-D8AC-A6D3-795E-4EAB5166D3BE}"/>
          </ac:spMkLst>
        </pc:spChg>
        <pc:graphicFrameChg chg="add mod">
          <ac:chgData name="Gavan Corke" userId="55577b6564fbe597" providerId="LiveId" clId="{6379F409-F1A7-4197-81EE-EF4033BE4497}" dt="2023-01-24T21:20:46.245" v="188"/>
          <ac:graphicFrameMkLst>
            <pc:docMk/>
            <pc:sldMk cId="2981571536" sldId="262"/>
            <ac:graphicFrameMk id="3" creationId="{BBD5B114-0753-091F-791B-48E77FFEA002}"/>
          </ac:graphicFrameMkLst>
        </pc:graphicFrameChg>
        <pc:picChg chg="add mod">
          <ac:chgData name="Gavan Corke" userId="55577b6564fbe597" providerId="LiveId" clId="{6379F409-F1A7-4197-81EE-EF4033BE4497}" dt="2023-01-25T10:49:00.728" v="2889" actId="1076"/>
          <ac:picMkLst>
            <pc:docMk/>
            <pc:sldMk cId="2981571536" sldId="262"/>
            <ac:picMk id="4" creationId="{82F4F0A4-7D91-F360-98DF-05AE54E8BB9E}"/>
          </ac:picMkLst>
        </pc:picChg>
      </pc:sldChg>
      <pc:sldChg chg="addSp delSp modSp new mod">
        <pc:chgData name="Gavan Corke" userId="55577b6564fbe597" providerId="LiveId" clId="{6379F409-F1A7-4197-81EE-EF4033BE4497}" dt="2023-01-25T10:49:11.555" v="2891" actId="1076"/>
        <pc:sldMkLst>
          <pc:docMk/>
          <pc:sldMk cId="3640624975" sldId="263"/>
        </pc:sldMkLst>
        <pc:spChg chg="mod">
          <ac:chgData name="Gavan Corke" userId="55577b6564fbe597" providerId="LiveId" clId="{6379F409-F1A7-4197-81EE-EF4033BE4497}" dt="2023-01-24T23:27:43.764" v="2762" actId="1076"/>
          <ac:spMkLst>
            <pc:docMk/>
            <pc:sldMk cId="3640624975" sldId="263"/>
            <ac:spMk id="2" creationId="{2A65F9BF-0330-8560-8C79-6A16CAB2BFF9}"/>
          </ac:spMkLst>
        </pc:spChg>
        <pc:spChg chg="add mod">
          <ac:chgData name="Gavan Corke" userId="55577b6564fbe597" providerId="LiveId" clId="{6379F409-F1A7-4197-81EE-EF4033BE4497}" dt="2023-01-25T10:42:58.321" v="2799" actId="1076"/>
          <ac:spMkLst>
            <pc:docMk/>
            <pc:sldMk cId="3640624975" sldId="263"/>
            <ac:spMk id="4" creationId="{69296D5B-A195-4243-EC3D-6939DB6DC43E}"/>
          </ac:spMkLst>
        </pc:spChg>
        <pc:spChg chg="add del mod">
          <ac:chgData name="Gavan Corke" userId="55577b6564fbe597" providerId="LiveId" clId="{6379F409-F1A7-4197-81EE-EF4033BE4497}" dt="2023-01-25T10:42:59.480" v="2801"/>
          <ac:spMkLst>
            <pc:docMk/>
            <pc:sldMk cId="3640624975" sldId="263"/>
            <ac:spMk id="6" creationId="{5C019AA1-2636-2474-8C6E-40C1D3D1DAB9}"/>
          </ac:spMkLst>
        </pc:spChg>
        <pc:graphicFrameChg chg="add mod">
          <ac:chgData name="Gavan Corke" userId="55577b6564fbe597" providerId="LiveId" clId="{6379F409-F1A7-4197-81EE-EF4033BE4497}" dt="2023-01-25T10:42:52.444" v="2797" actId="1076"/>
          <ac:graphicFrameMkLst>
            <pc:docMk/>
            <pc:sldMk cId="3640624975" sldId="263"/>
            <ac:graphicFrameMk id="3" creationId="{BBD5B114-0753-091F-791B-48E77FFEA002}"/>
          </ac:graphicFrameMkLst>
        </pc:graphicFrameChg>
        <pc:picChg chg="add mod">
          <ac:chgData name="Gavan Corke" userId="55577b6564fbe597" providerId="LiveId" clId="{6379F409-F1A7-4197-81EE-EF4033BE4497}" dt="2023-01-25T10:49:11.555" v="2891" actId="1076"/>
          <ac:picMkLst>
            <pc:docMk/>
            <pc:sldMk cId="3640624975" sldId="263"/>
            <ac:picMk id="5" creationId="{84CC9F78-6B92-7D4B-B467-ED4F6417CC64}"/>
          </ac:picMkLst>
        </pc:picChg>
      </pc:sldChg>
      <pc:sldChg chg="addSp modSp new del mod">
        <pc:chgData name="Gavan Corke" userId="55577b6564fbe597" providerId="LiveId" clId="{6379F409-F1A7-4197-81EE-EF4033BE4497}" dt="2023-01-24T23:27:51.416" v="2763" actId="2696"/>
        <pc:sldMkLst>
          <pc:docMk/>
          <pc:sldMk cId="953751741" sldId="264"/>
        </pc:sldMkLst>
        <pc:spChg chg="mod">
          <ac:chgData name="Gavan Corke" userId="55577b6564fbe597" providerId="LiveId" clId="{6379F409-F1A7-4197-81EE-EF4033BE4497}" dt="2023-01-24T23:19:09.180" v="2615"/>
          <ac:spMkLst>
            <pc:docMk/>
            <pc:sldMk cId="953751741" sldId="264"/>
            <ac:spMk id="2" creationId="{07DF9EE8-EDED-F7E7-402E-8141F4E75EE3}"/>
          </ac:spMkLst>
        </pc:spChg>
        <pc:spChg chg="add mod">
          <ac:chgData name="Gavan Corke" userId="55577b6564fbe597" providerId="LiveId" clId="{6379F409-F1A7-4197-81EE-EF4033BE4497}" dt="2023-01-24T23:18:46.744" v="2614" actId="20577"/>
          <ac:spMkLst>
            <pc:docMk/>
            <pc:sldMk cId="953751741" sldId="264"/>
            <ac:spMk id="3" creationId="{A5129418-EE2D-2FC7-630F-3CF5B5B24421}"/>
          </ac:spMkLst>
        </pc:spChg>
      </pc:sldChg>
      <pc:sldChg chg="addSp modSp new mod">
        <pc:chgData name="Gavan Corke" userId="55577b6564fbe597" providerId="LiveId" clId="{6379F409-F1A7-4197-81EE-EF4033BE4497}" dt="2023-01-26T21:05:21.011" v="3024" actId="14100"/>
        <pc:sldMkLst>
          <pc:docMk/>
          <pc:sldMk cId="3354547045" sldId="264"/>
        </pc:sldMkLst>
        <pc:spChg chg="mod">
          <ac:chgData name="Gavan Corke" userId="55577b6564fbe597" providerId="LiveId" clId="{6379F409-F1A7-4197-81EE-EF4033BE4497}" dt="2023-01-25T10:42:03.066" v="2792" actId="14100"/>
          <ac:spMkLst>
            <pc:docMk/>
            <pc:sldMk cId="3354547045" sldId="264"/>
            <ac:spMk id="2" creationId="{EB2A7248-5029-9173-33B0-3CC70F9279CE}"/>
          </ac:spMkLst>
        </pc:spChg>
        <pc:spChg chg="add mod">
          <ac:chgData name="Gavan Corke" userId="55577b6564fbe597" providerId="LiveId" clId="{6379F409-F1A7-4197-81EE-EF4033BE4497}" dt="2023-01-26T21:05:21.011" v="3024" actId="14100"/>
          <ac:spMkLst>
            <pc:docMk/>
            <pc:sldMk cId="3354547045" sldId="264"/>
            <ac:spMk id="4" creationId="{AC9967B0-D469-B798-CC3A-FBBD365140A0}"/>
          </ac:spMkLst>
        </pc:spChg>
        <pc:picChg chg="add mod">
          <ac:chgData name="Gavan Corke" userId="55577b6564fbe597" providerId="LiveId" clId="{6379F409-F1A7-4197-81EE-EF4033BE4497}" dt="2023-01-25T10:49:22.342" v="2893" actId="1076"/>
          <ac:picMkLst>
            <pc:docMk/>
            <pc:sldMk cId="3354547045" sldId="264"/>
            <ac:picMk id="5" creationId="{7781710D-86E7-6B51-CCF3-9D43F085ECFA}"/>
          </ac:picMkLst>
        </pc:picChg>
      </pc:sldChg>
      <pc:sldChg chg="addSp delSp modSp new del mod ord modClrScheme chgLayout">
        <pc:chgData name="Gavan Corke" userId="55577b6564fbe597" providerId="LiveId" clId="{6379F409-F1A7-4197-81EE-EF4033BE4497}" dt="2023-01-24T23:28:11.680" v="2764" actId="2696"/>
        <pc:sldMkLst>
          <pc:docMk/>
          <pc:sldMk cId="820345780" sldId="265"/>
        </pc:sldMkLst>
        <pc:spChg chg="del mod ord">
          <ac:chgData name="Gavan Corke" userId="55577b6564fbe597" providerId="LiveId" clId="{6379F409-F1A7-4197-81EE-EF4033BE4497}" dt="2023-01-24T23:14:20.666" v="2526" actId="700"/>
          <ac:spMkLst>
            <pc:docMk/>
            <pc:sldMk cId="820345780" sldId="265"/>
            <ac:spMk id="2" creationId="{F0D8F58F-A3A3-05CC-5468-86AB3E8EB306}"/>
          </ac:spMkLst>
        </pc:spChg>
        <pc:spChg chg="add mod ord">
          <ac:chgData name="Gavan Corke" userId="55577b6564fbe597" providerId="LiveId" clId="{6379F409-F1A7-4197-81EE-EF4033BE4497}" dt="2023-01-24T23:19:09.180" v="2615"/>
          <ac:spMkLst>
            <pc:docMk/>
            <pc:sldMk cId="820345780" sldId="265"/>
            <ac:spMk id="3" creationId="{E4A77F5E-65E2-C7D0-A7CD-EF923E0C35AC}"/>
          </ac:spMkLst>
        </pc:spChg>
        <pc:spChg chg="add del mod ord">
          <ac:chgData name="Gavan Corke" userId="55577b6564fbe597" providerId="LiveId" clId="{6379F409-F1A7-4197-81EE-EF4033BE4497}" dt="2023-01-24T23:17:46.337" v="2597"/>
          <ac:spMkLst>
            <pc:docMk/>
            <pc:sldMk cId="820345780" sldId="265"/>
            <ac:spMk id="4" creationId="{81806776-6599-E0B9-DED6-95FD92AE32F8}"/>
          </ac:spMkLst>
        </pc:spChg>
        <pc:picChg chg="add mod">
          <ac:chgData name="Gavan Corke" userId="55577b6564fbe597" providerId="LiveId" clId="{6379F409-F1A7-4197-81EE-EF4033BE4497}" dt="2023-01-24T23:19:09.180" v="2615"/>
          <ac:picMkLst>
            <pc:docMk/>
            <pc:sldMk cId="820345780" sldId="265"/>
            <ac:picMk id="6" creationId="{6D816810-CE9B-825A-1E3A-B4BD50149C37}"/>
          </ac:picMkLst>
        </pc:picChg>
      </pc:sldChg>
      <pc:sldChg chg="new del">
        <pc:chgData name="Gavan Corke" userId="55577b6564fbe597" providerId="LiveId" clId="{6379F409-F1A7-4197-81EE-EF4033BE4497}" dt="2023-01-24T23:05:20.742" v="1093" actId="47"/>
        <pc:sldMkLst>
          <pc:docMk/>
          <pc:sldMk cId="1554099360" sldId="265"/>
        </pc:sldMkLst>
      </pc:sldChg>
      <pc:sldChg chg="addSp modSp new mod ord">
        <pc:chgData name="Gavan Corke" userId="55577b6564fbe597" providerId="LiveId" clId="{6379F409-F1A7-4197-81EE-EF4033BE4497}" dt="2023-01-25T10:47:54.579" v="2877" actId="1076"/>
        <pc:sldMkLst>
          <pc:docMk/>
          <pc:sldMk cId="2228928779" sldId="265"/>
        </pc:sldMkLst>
        <pc:spChg chg="mod">
          <ac:chgData name="Gavan Corke" userId="55577b6564fbe597" providerId="LiveId" clId="{6379F409-F1A7-4197-81EE-EF4033BE4497}" dt="2023-01-25T10:44:45.817" v="2874" actId="1076"/>
          <ac:spMkLst>
            <pc:docMk/>
            <pc:sldMk cId="2228928779" sldId="265"/>
            <ac:spMk id="2" creationId="{F68599C0-FEFE-1EB6-F711-0FF4F791C9B3}"/>
          </ac:spMkLst>
        </pc:spChg>
        <pc:picChg chg="add mod">
          <ac:chgData name="Gavan Corke" userId="55577b6564fbe597" providerId="LiveId" clId="{6379F409-F1A7-4197-81EE-EF4033BE4497}" dt="2023-01-25T10:47:54.579" v="2877" actId="1076"/>
          <ac:picMkLst>
            <pc:docMk/>
            <pc:sldMk cId="2228928779" sldId="265"/>
            <ac:picMk id="3" creationId="{894AD6A8-EBBF-EB9A-B219-E73D83567E90}"/>
          </ac:picMkLst>
        </pc:picChg>
      </pc:sldChg>
      <pc:sldChg chg="addSp delSp modSp new del mod">
        <pc:chgData name="Gavan Corke" userId="55577b6564fbe597" providerId="LiveId" clId="{6379F409-F1A7-4197-81EE-EF4033BE4497}" dt="2023-01-26T21:04:42.729" v="3014" actId="2696"/>
        <pc:sldMkLst>
          <pc:docMk/>
          <pc:sldMk cId="1629703261" sldId="266"/>
        </pc:sldMkLst>
        <pc:spChg chg="del">
          <ac:chgData name="Gavan Corke" userId="55577b6564fbe597" providerId="LiveId" clId="{6379F409-F1A7-4197-81EE-EF4033BE4497}" dt="2023-01-26T21:00:12.737" v="2895" actId="478"/>
          <ac:spMkLst>
            <pc:docMk/>
            <pc:sldMk cId="1629703261" sldId="266"/>
            <ac:spMk id="2" creationId="{8A1F32CE-7552-3FEF-B9E3-1687D849299A}"/>
          </ac:spMkLst>
        </pc:spChg>
        <pc:graphicFrameChg chg="add del mod modGraphic">
          <ac:chgData name="Gavan Corke" userId="55577b6564fbe597" providerId="LiveId" clId="{6379F409-F1A7-4197-81EE-EF4033BE4497}" dt="2023-01-26T21:04:38.471" v="3013" actId="478"/>
          <ac:graphicFrameMkLst>
            <pc:docMk/>
            <pc:sldMk cId="1629703261" sldId="266"/>
            <ac:graphicFrameMk id="3" creationId="{D3E590FD-E1ED-B356-D207-981FBD7F8EB1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 - Data Sheets.xlsx]Sheet1!PivotTable3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Total Employment Numbers</a:t>
            </a:r>
          </a:p>
        </c:rich>
      </c:tx>
      <c:layout>
        <c:manualLayout>
          <c:xMode val="edge"/>
          <c:yMode val="edge"/>
          <c:x val="0.29766407677163587"/>
          <c:y val="2.96830448299332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5"/>
                <c:pt idx="0">
                  <c:v>382385</c:v>
                </c:pt>
                <c:pt idx="1">
                  <c:v>374787</c:v>
                </c:pt>
                <c:pt idx="2">
                  <c:v>375407</c:v>
                </c:pt>
                <c:pt idx="3">
                  <c:v>379797</c:v>
                </c:pt>
                <c:pt idx="4">
                  <c:v>379460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A1-4374-AD41-2A884B3129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22559103"/>
        <c:axId val="1022555775"/>
      </c:lineChart>
      <c:catAx>
        <c:axId val="10225591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2555775"/>
        <c:crosses val="autoZero"/>
        <c:auto val="1"/>
        <c:lblAlgn val="ctr"/>
        <c:lblOffset val="100"/>
        <c:noMultiLvlLbl val="0"/>
      </c:catAx>
      <c:valAx>
        <c:axId val="102255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/>
                  <a:t>Employees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2559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 - Data Sheets.xlsx]Sheet3!PivotTable4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Employment</a:t>
            </a:r>
            <a:r>
              <a:rPr lang="en-US" sz="2000" baseline="0" dirty="0"/>
              <a:t> by Gender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Sheet3!$C$3:$C$4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Sheet3!$B$5:$B$10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Sheet3!$C$5:$C$10</c:f>
              <c:numCache>
                <c:formatCode>General</c:formatCode>
                <c:ptCount val="5"/>
                <c:pt idx="0">
                  <c:v>244776</c:v>
                </c:pt>
                <c:pt idx="1">
                  <c:v>241981</c:v>
                </c:pt>
                <c:pt idx="2">
                  <c:v>242753</c:v>
                </c:pt>
                <c:pt idx="3">
                  <c:v>246129</c:v>
                </c:pt>
                <c:pt idx="4">
                  <c:v>246049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B1-4468-AE73-E355248F1948}"/>
            </c:ext>
          </c:extLst>
        </c:ser>
        <c:ser>
          <c:idx val="1"/>
          <c:order val="1"/>
          <c:tx>
            <c:strRef>
              <c:f>Sheet3!$D$3:$D$4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Sheet3!$B$5:$B$10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Sheet3!$D$5:$D$10</c:f>
              <c:numCache>
                <c:formatCode>General</c:formatCode>
                <c:ptCount val="5"/>
                <c:pt idx="0">
                  <c:v>137609</c:v>
                </c:pt>
                <c:pt idx="1">
                  <c:v>132806</c:v>
                </c:pt>
                <c:pt idx="2">
                  <c:v>132654</c:v>
                </c:pt>
                <c:pt idx="3">
                  <c:v>133668</c:v>
                </c:pt>
                <c:pt idx="4">
                  <c:v>133411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B1-4468-AE73-E355248F1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8606447"/>
        <c:axId val="1158609775"/>
      </c:barChart>
      <c:catAx>
        <c:axId val="11586064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8609775"/>
        <c:crosses val="autoZero"/>
        <c:auto val="1"/>
        <c:lblAlgn val="ctr"/>
        <c:lblOffset val="100"/>
        <c:noMultiLvlLbl val="0"/>
      </c:catAx>
      <c:valAx>
        <c:axId val="115860977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/>
                  <a:t>Employees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15860644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 - Data Sheets.xlsx]Interactive Chart!PivotTable2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Female Employees</a:t>
            </a:r>
          </a:p>
        </c:rich>
      </c:tx>
      <c:layout>
        <c:manualLayout>
          <c:xMode val="edge"/>
          <c:yMode val="edge"/>
          <c:x val="0.33349402185194854"/>
          <c:y val="4.63984883216022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</c:pivotFmt>
      <c:pivotFmt>
        <c:idx val="2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65000"/>
                  <a:lumMod val="110000"/>
                </a:schemeClr>
              </a:gs>
              <a:gs pos="88000">
                <a:schemeClr val="accent1">
                  <a:tint val="90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'Interactive Chart'!$B$8:$B$9</c:f>
              <c:strCache>
                <c:ptCount val="1"/>
                <c:pt idx="0">
                  <c:v>Female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'Interactive Chart'!$A$10:$A$14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'Interactive Chart'!$B$10:$B$14</c:f>
              <c:numCache>
                <c:formatCode>General</c:formatCode>
                <c:ptCount val="5"/>
                <c:pt idx="0">
                  <c:v>244776</c:v>
                </c:pt>
                <c:pt idx="1">
                  <c:v>241981</c:v>
                </c:pt>
                <c:pt idx="2">
                  <c:v>242753</c:v>
                </c:pt>
                <c:pt idx="3">
                  <c:v>246129</c:v>
                </c:pt>
                <c:pt idx="4">
                  <c:v>246049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FC-493A-AD18-B2347A74244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535689679"/>
        <c:axId val="535688431"/>
      </c:lineChart>
      <c:catAx>
        <c:axId val="5356896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688431"/>
        <c:crosses val="autoZero"/>
        <c:auto val="1"/>
        <c:lblAlgn val="ctr"/>
        <c:lblOffset val="100"/>
        <c:noMultiLvlLbl val="0"/>
      </c:catAx>
      <c:valAx>
        <c:axId val="5356884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35689679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 - Data Sheets.xlsx]Interactive Chart!PivotTable2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Male</a:t>
            </a:r>
            <a:r>
              <a:rPr lang="en-US" b="1" baseline="0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Employees</a:t>
            </a:r>
          </a:p>
        </c:rich>
      </c:tx>
      <c:layout>
        <c:manualLayout>
          <c:xMode val="edge"/>
          <c:yMode val="edge"/>
          <c:x val="0.39735719340079073"/>
          <c:y val="6.31628092895802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</c:pivotFmt>
      <c:pivotFmt>
        <c:idx val="2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65000"/>
                  <a:lumMod val="110000"/>
                </a:schemeClr>
              </a:gs>
              <a:gs pos="88000">
                <a:schemeClr val="accent1">
                  <a:tint val="90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'Interactive Chart'!$B$8:$B$9</c:f>
              <c:strCache>
                <c:ptCount val="1"/>
                <c:pt idx="0">
                  <c:v>Male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'Interactive Chart'!$A$10:$A$14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'Interactive Chart'!$B$10:$B$14</c:f>
              <c:numCache>
                <c:formatCode>General</c:formatCode>
                <c:ptCount val="5"/>
                <c:pt idx="0">
                  <c:v>137609</c:v>
                </c:pt>
                <c:pt idx="1">
                  <c:v>132806</c:v>
                </c:pt>
                <c:pt idx="2">
                  <c:v>132654</c:v>
                </c:pt>
                <c:pt idx="3">
                  <c:v>133668</c:v>
                </c:pt>
                <c:pt idx="4">
                  <c:v>133411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E7-4C79-98DD-D2D5534ED8F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535689679"/>
        <c:axId val="535688431"/>
      </c:lineChart>
      <c:catAx>
        <c:axId val="5356896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688431"/>
        <c:crosses val="autoZero"/>
        <c:auto val="1"/>
        <c:lblAlgn val="ctr"/>
        <c:lblOffset val="100"/>
        <c:noMultiLvlLbl val="0"/>
      </c:catAx>
      <c:valAx>
        <c:axId val="5356884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35689679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 - Data Sheets.xlsx]Employees by cluster!PivotTable5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Current Part Time Employees by Cluster (2018)</a:t>
            </a:r>
            <a:endParaRPr lang="en-A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5400">
            <a:noFill/>
          </a:ln>
          <a:effectLst/>
        </c:spPr>
      </c:pivotFmt>
      <c:pivotFmt>
        <c:idx val="32"/>
        <c:spPr>
          <a:solidFill>
            <a:schemeClr val="accent1"/>
          </a:solidFill>
          <a:ln w="25400">
            <a:noFill/>
          </a:ln>
          <a:effectLst/>
        </c:spPr>
      </c:pivotFmt>
      <c:pivotFmt>
        <c:idx val="33"/>
        <c:spPr>
          <a:solidFill>
            <a:schemeClr val="accent1"/>
          </a:solidFill>
          <a:ln w="25400">
            <a:noFill/>
          </a:ln>
          <a:effectLst/>
        </c:spPr>
      </c:pivotFmt>
      <c:pivotFmt>
        <c:idx val="34"/>
        <c:spPr>
          <a:solidFill>
            <a:schemeClr val="accent1"/>
          </a:solidFill>
          <a:ln w="25400">
            <a:noFill/>
          </a:ln>
          <a:effectLst/>
        </c:spPr>
      </c:pivotFmt>
      <c:pivotFmt>
        <c:idx val="35"/>
        <c:spPr>
          <a:solidFill>
            <a:schemeClr val="accent1"/>
          </a:solidFill>
          <a:ln w="25400">
            <a:noFill/>
          </a:ln>
          <a:effectLst/>
        </c:spPr>
      </c:pivotFmt>
      <c:pivotFmt>
        <c:idx val="36"/>
        <c:spPr>
          <a:solidFill>
            <a:schemeClr val="accent1"/>
          </a:solidFill>
          <a:ln w="25400">
            <a:noFill/>
          </a:ln>
          <a:effectLst/>
        </c:spPr>
      </c:pivotFmt>
      <c:pivotFmt>
        <c:idx val="37"/>
        <c:spPr>
          <a:solidFill>
            <a:schemeClr val="accent1"/>
          </a:solidFill>
          <a:ln w="25400">
            <a:noFill/>
          </a:ln>
          <a:effectLst/>
        </c:spPr>
      </c:pivotFmt>
      <c:pivotFmt>
        <c:idx val="38"/>
        <c:spPr>
          <a:solidFill>
            <a:schemeClr val="accent1"/>
          </a:solidFill>
          <a:ln w="25400">
            <a:noFill/>
          </a:ln>
          <a:effectLst/>
        </c:spPr>
      </c:pivotFmt>
      <c:pivotFmt>
        <c:idx val="39"/>
        <c:spPr>
          <a:solidFill>
            <a:schemeClr val="accent1"/>
          </a:solidFill>
          <a:ln w="25400">
            <a:noFill/>
          </a:ln>
          <a:effectLst/>
        </c:spPr>
      </c:pivotFmt>
      <c:pivotFmt>
        <c:idx val="40"/>
        <c:spPr>
          <a:solidFill>
            <a:schemeClr val="accent1"/>
          </a:solidFill>
          <a:ln w="25400">
            <a:noFill/>
          </a:ln>
          <a:effectLst/>
        </c:spPr>
      </c:pivotFmt>
      <c:pivotFmt>
        <c:idx val="41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5400">
            <a:noFill/>
          </a:ln>
          <a:effectLst/>
        </c:spPr>
      </c:pivotFmt>
      <c:pivotFmt>
        <c:idx val="43"/>
        <c:spPr>
          <a:solidFill>
            <a:schemeClr val="accent1"/>
          </a:solidFill>
          <a:ln w="25400">
            <a:noFill/>
          </a:ln>
          <a:effectLst/>
        </c:spPr>
      </c:pivotFmt>
      <c:pivotFmt>
        <c:idx val="44"/>
        <c:spPr>
          <a:solidFill>
            <a:schemeClr val="accent1"/>
          </a:solidFill>
          <a:ln w="25400">
            <a:noFill/>
          </a:ln>
          <a:effectLst/>
        </c:spPr>
      </c:pivotFmt>
      <c:pivotFmt>
        <c:idx val="45"/>
        <c:spPr>
          <a:solidFill>
            <a:schemeClr val="accent1"/>
          </a:solidFill>
          <a:ln w="25400">
            <a:noFill/>
          </a:ln>
          <a:effectLst/>
        </c:spPr>
      </c:pivotFmt>
      <c:pivotFmt>
        <c:idx val="46"/>
        <c:spPr>
          <a:solidFill>
            <a:schemeClr val="accent1"/>
          </a:solidFill>
          <a:ln w="25400">
            <a:noFill/>
          </a:ln>
          <a:effectLst/>
        </c:spPr>
      </c:pivotFmt>
      <c:pivotFmt>
        <c:idx val="47"/>
        <c:spPr>
          <a:solidFill>
            <a:schemeClr val="accent1"/>
          </a:solidFill>
          <a:ln w="25400">
            <a:noFill/>
          </a:ln>
          <a:effectLst/>
        </c:spPr>
      </c:pivotFmt>
      <c:pivotFmt>
        <c:idx val="48"/>
        <c:spPr>
          <a:solidFill>
            <a:schemeClr val="accent1"/>
          </a:solidFill>
          <a:ln w="25400">
            <a:noFill/>
          </a:ln>
          <a:effectLst/>
        </c:spPr>
      </c:pivotFmt>
      <c:pivotFmt>
        <c:idx val="49"/>
        <c:spPr>
          <a:solidFill>
            <a:schemeClr val="accent1"/>
          </a:solidFill>
          <a:ln w="25400">
            <a:noFill/>
          </a:ln>
          <a:effectLst/>
        </c:spPr>
      </c:pivotFmt>
      <c:pivotFmt>
        <c:idx val="50"/>
        <c:spPr>
          <a:solidFill>
            <a:schemeClr val="accent1"/>
          </a:solidFill>
          <a:ln w="25400">
            <a:noFill/>
          </a:ln>
          <a:effectLst/>
        </c:spPr>
      </c:pivotFmt>
      <c:pivotFmt>
        <c:idx val="51"/>
        <c:spPr>
          <a:solidFill>
            <a:schemeClr val="accent1"/>
          </a:solidFill>
          <a:ln w="25400"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'Employees by cluster'!$B$4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E7-4D54-B95C-2EA0D203437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E7-4D54-B95C-2EA0D2034377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E7-4D54-B95C-2EA0D2034377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E7-4D54-B95C-2EA0D2034377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EE7-4D54-B95C-2EA0D2034377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EE7-4D54-B95C-2EA0D2034377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EE7-4D54-B95C-2EA0D2034377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EE7-4D54-B95C-2EA0D2034377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EE7-4D54-B95C-2EA0D2034377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EE7-4D54-B95C-2EA0D2034377}"/>
              </c:ext>
            </c:extLst>
          </c:dPt>
          <c:cat>
            <c:strRef>
              <c:f>'Employees by cluster'!$A$5:$A$15</c:f>
              <c:strCache>
                <c:ptCount val="10"/>
                <c:pt idx="0">
                  <c:v>Education</c:v>
                </c:pt>
                <c:pt idx="1">
                  <c:v>Family &amp; Community Services</c:v>
                </c:pt>
                <c:pt idx="2">
                  <c:v>Finance, Services &amp; Innovation</c:v>
                </c:pt>
                <c:pt idx="3">
                  <c:v>Health</c:v>
                </c:pt>
                <c:pt idx="4">
                  <c:v>Industry</c:v>
                </c:pt>
                <c:pt idx="5">
                  <c:v>Justice</c:v>
                </c:pt>
                <c:pt idx="6">
                  <c:v>Planning &amp; Environment</c:v>
                </c:pt>
                <c:pt idx="7">
                  <c:v>Premier &amp; Cabinet</c:v>
                </c:pt>
                <c:pt idx="8">
                  <c:v>Transport</c:v>
                </c:pt>
                <c:pt idx="9">
                  <c:v>Treasury</c:v>
                </c:pt>
              </c:strCache>
            </c:strRef>
          </c:cat>
          <c:val>
            <c:numRef>
              <c:f>'Employees by cluster'!$B$5:$B$15</c:f>
              <c:numCache>
                <c:formatCode>General</c:formatCode>
                <c:ptCount val="10"/>
                <c:pt idx="0">
                  <c:v>44520</c:v>
                </c:pt>
                <c:pt idx="1">
                  <c:v>3594</c:v>
                </c:pt>
                <c:pt idx="2">
                  <c:v>1284</c:v>
                </c:pt>
                <c:pt idx="3">
                  <c:v>43846</c:v>
                </c:pt>
                <c:pt idx="4">
                  <c:v>1852</c:v>
                </c:pt>
                <c:pt idx="5">
                  <c:v>3127</c:v>
                </c:pt>
                <c:pt idx="6">
                  <c:v>1365</c:v>
                </c:pt>
                <c:pt idx="7">
                  <c:v>360</c:v>
                </c:pt>
                <c:pt idx="8">
                  <c:v>2711</c:v>
                </c:pt>
                <c:pt idx="9">
                  <c:v>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EE7-4D54-B95C-2EA0D20343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 - Data Sheets.xlsx]Employees by cluster!PivotTable5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Current Total Distribution by Worktype(2018)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5400">
            <a:noFill/>
          </a:ln>
          <a:effectLst/>
        </c:spPr>
      </c:pivotFmt>
      <c:pivotFmt>
        <c:idx val="33"/>
        <c:spPr>
          <a:solidFill>
            <a:schemeClr val="accent1"/>
          </a:solidFill>
          <a:ln w="25400">
            <a:noFill/>
          </a:ln>
          <a:effectLst/>
        </c:spPr>
      </c:pivotFmt>
      <c:pivotFmt>
        <c:idx val="34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5400">
            <a:noFill/>
          </a:ln>
          <a:effectLst/>
        </c:spPr>
      </c:pivotFmt>
      <c:pivotFmt>
        <c:idx val="36"/>
        <c:spPr>
          <a:solidFill>
            <a:schemeClr val="accent1"/>
          </a:solidFill>
          <a:ln w="25400">
            <a:noFill/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'Employees by cluster'!$B$4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C62-4041-AD66-6B9071D272D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C62-4041-AD66-6B9071D272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'Employees by cluster'!$A$5:$A$7</c:f>
              <c:strCache>
                <c:ptCount val="2"/>
                <c:pt idx="0">
                  <c:v>Full-Time</c:v>
                </c:pt>
                <c:pt idx="1">
                  <c:v>Part-Time</c:v>
                </c:pt>
              </c:strCache>
            </c:strRef>
          </c:cat>
          <c:val>
            <c:numRef>
              <c:f>'Employees by cluster'!$B$5:$B$7</c:f>
              <c:numCache>
                <c:formatCode>General</c:formatCode>
                <c:ptCount val="2"/>
                <c:pt idx="0">
                  <c:v>272465</c:v>
                </c:pt>
                <c:pt idx="1">
                  <c:v>102942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62-4041-AD66-6B9071D272D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 - Data Sheets.xlsx]Sheet5!PivotTable6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Male and Female</a:t>
            </a:r>
            <a:r>
              <a:rPr lang="en-AU" baseline="0"/>
              <a:t> Part Time Distribution by Cluster (Current - 2018)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Sheet5!$C$4:$C$5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Sheet5!$B$6:$B$16</c:f>
              <c:strCache>
                <c:ptCount val="10"/>
                <c:pt idx="0">
                  <c:v>Education</c:v>
                </c:pt>
                <c:pt idx="1">
                  <c:v>Family &amp; Community Services</c:v>
                </c:pt>
                <c:pt idx="2">
                  <c:v>Finance, Services &amp; Innovation</c:v>
                </c:pt>
                <c:pt idx="3">
                  <c:v>Health</c:v>
                </c:pt>
                <c:pt idx="4">
                  <c:v>Industry</c:v>
                </c:pt>
                <c:pt idx="5">
                  <c:v>Justice</c:v>
                </c:pt>
                <c:pt idx="6">
                  <c:v>Planning &amp; Environment</c:v>
                </c:pt>
                <c:pt idx="7">
                  <c:v>Premier &amp; Cabinet</c:v>
                </c:pt>
                <c:pt idx="8">
                  <c:v>Transport</c:v>
                </c:pt>
                <c:pt idx="9">
                  <c:v>Treasury</c:v>
                </c:pt>
              </c:strCache>
            </c:strRef>
          </c:cat>
          <c:val>
            <c:numRef>
              <c:f>Sheet5!$C$6:$C$16</c:f>
              <c:numCache>
                <c:formatCode>General</c:formatCode>
                <c:ptCount val="10"/>
                <c:pt idx="0">
                  <c:v>83603</c:v>
                </c:pt>
                <c:pt idx="1">
                  <c:v>8267</c:v>
                </c:pt>
                <c:pt idx="2">
                  <c:v>5062</c:v>
                </c:pt>
                <c:pt idx="3">
                  <c:v>108662</c:v>
                </c:pt>
                <c:pt idx="4">
                  <c:v>6438</c:v>
                </c:pt>
                <c:pt idx="5">
                  <c:v>18975</c:v>
                </c:pt>
                <c:pt idx="6">
                  <c:v>5065</c:v>
                </c:pt>
                <c:pt idx="7">
                  <c:v>1678</c:v>
                </c:pt>
                <c:pt idx="8">
                  <c:v>7382</c:v>
                </c:pt>
                <c:pt idx="9">
                  <c:v>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11-4DD0-B110-31A23BC52845}"/>
            </c:ext>
          </c:extLst>
        </c:ser>
        <c:ser>
          <c:idx val="1"/>
          <c:order val="1"/>
          <c:tx>
            <c:strRef>
              <c:f>Sheet5!$D$4:$D$5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Sheet5!$B$6:$B$16</c:f>
              <c:strCache>
                <c:ptCount val="10"/>
                <c:pt idx="0">
                  <c:v>Education</c:v>
                </c:pt>
                <c:pt idx="1">
                  <c:v>Family &amp; Community Services</c:v>
                </c:pt>
                <c:pt idx="2">
                  <c:v>Finance, Services &amp; Innovation</c:v>
                </c:pt>
                <c:pt idx="3">
                  <c:v>Health</c:v>
                </c:pt>
                <c:pt idx="4">
                  <c:v>Industry</c:v>
                </c:pt>
                <c:pt idx="5">
                  <c:v>Justice</c:v>
                </c:pt>
                <c:pt idx="6">
                  <c:v>Planning &amp; Environment</c:v>
                </c:pt>
                <c:pt idx="7">
                  <c:v>Premier &amp; Cabinet</c:v>
                </c:pt>
                <c:pt idx="8">
                  <c:v>Transport</c:v>
                </c:pt>
                <c:pt idx="9">
                  <c:v>Treasury</c:v>
                </c:pt>
              </c:strCache>
            </c:strRef>
          </c:cat>
          <c:val>
            <c:numRef>
              <c:f>Sheet5!$D$6:$D$16</c:f>
              <c:numCache>
                <c:formatCode>General</c:formatCode>
                <c:ptCount val="10"/>
                <c:pt idx="0">
                  <c:v>24851</c:v>
                </c:pt>
                <c:pt idx="1">
                  <c:v>2409</c:v>
                </c:pt>
                <c:pt idx="2">
                  <c:v>3456</c:v>
                </c:pt>
                <c:pt idx="3">
                  <c:v>37650</c:v>
                </c:pt>
                <c:pt idx="4">
                  <c:v>5764</c:v>
                </c:pt>
                <c:pt idx="5">
                  <c:v>28523</c:v>
                </c:pt>
                <c:pt idx="6">
                  <c:v>5882</c:v>
                </c:pt>
                <c:pt idx="7">
                  <c:v>1132</c:v>
                </c:pt>
                <c:pt idx="8">
                  <c:v>23142</c:v>
                </c:pt>
                <c:pt idx="9">
                  <c:v>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11-4DD0-B110-31A23BC5284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100887903"/>
        <c:axId val="1100885407"/>
      </c:barChart>
      <c:catAx>
        <c:axId val="1100887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885407"/>
        <c:crosses val="autoZero"/>
        <c:auto val="1"/>
        <c:lblAlgn val="ctr"/>
        <c:lblOffset val="100"/>
        <c:noMultiLvlLbl val="0"/>
      </c:catAx>
      <c:valAx>
        <c:axId val="110088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887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 - Data Sheets.xlsx]Interactive Chart!PivotTable2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Current Proportion of Work Type by Gender</a:t>
            </a:r>
          </a:p>
        </c:rich>
      </c:tx>
      <c:layout>
        <c:manualLayout>
          <c:xMode val="edge"/>
          <c:yMode val="edge"/>
          <c:x val="0.22896107127932799"/>
          <c:y val="2.23079502437246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3"/>
        <c:spPr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4"/>
        <c:spPr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5"/>
        <c:spPr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'Interactive Chart'!$B$8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411-4BE7-BDCA-90E0C1C03F4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411-4BE7-BDCA-90E0C1C03F4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411-4BE7-BDCA-90E0C1C03F4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411-4BE7-BDCA-90E0C1C03F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'Interactive Chart'!$A$9:$A$14</c:f>
              <c:multiLvlStrCache>
                <c:ptCount val="4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</c:lvl>
                <c:lvl>
                  <c:pt idx="0">
                    <c:v>Full-Time</c:v>
                  </c:pt>
                  <c:pt idx="2">
                    <c:v>Part-Time</c:v>
                  </c:pt>
                </c:lvl>
              </c:multiLvlStrCache>
            </c:multiLvlStrRef>
          </c:cat>
          <c:val>
            <c:numRef>
              <c:f>'Interactive Chart'!$B$9:$B$14</c:f>
              <c:numCache>
                <c:formatCode>General</c:formatCode>
                <c:ptCount val="4"/>
                <c:pt idx="0">
                  <c:v>155833</c:v>
                </c:pt>
                <c:pt idx="1">
                  <c:v>111377</c:v>
                </c:pt>
                <c:pt idx="2">
                  <c:v>90216</c:v>
                </c:pt>
                <c:pt idx="3">
                  <c:v>22034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411-4BE7-BDCA-90E0C1C03F4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 - Data Sheets.xlsx]Interactive Chart!PivotTable2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aseline="0" dirty="0"/>
              <a:t>Part Time Employment</a:t>
            </a:r>
            <a:endParaRPr lang="en-AU" dirty="0"/>
          </a:p>
        </c:rich>
      </c:tx>
      <c:layout>
        <c:manualLayout>
          <c:xMode val="edge"/>
          <c:yMode val="edge"/>
          <c:x val="0.35263504611330698"/>
          <c:y val="2.33954042652746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</c:pivotFmt>
      <c:pivotFmt>
        <c:idx val="22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3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4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5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'Interactive Chart'!$B$8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'Interactive Chart'!$A$9:$A$13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'Interactive Chart'!$B$9:$B$13</c:f>
              <c:numCache>
                <c:formatCode>General</c:formatCode>
                <c:ptCount val="5"/>
                <c:pt idx="0">
                  <c:v>101978</c:v>
                </c:pt>
                <c:pt idx="1">
                  <c:v>104245</c:v>
                </c:pt>
                <c:pt idx="2">
                  <c:v>102942</c:v>
                </c:pt>
                <c:pt idx="3">
                  <c:v>109427</c:v>
                </c:pt>
                <c:pt idx="4">
                  <c:v>112250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69-4545-BCA8-CC1FC12068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5689679"/>
        <c:axId val="535688431"/>
      </c:lineChart>
      <c:catAx>
        <c:axId val="5356896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688431"/>
        <c:crosses val="autoZero"/>
        <c:auto val="1"/>
        <c:lblAlgn val="ctr"/>
        <c:lblOffset val="100"/>
        <c:noMultiLvlLbl val="0"/>
      </c:catAx>
      <c:valAx>
        <c:axId val="535688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Employees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689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5B16-33E4-466D-8B6F-2BA3EBBB1EE3}" type="datetimeFigureOut">
              <a:rPr lang="en-AU" smtClean="0"/>
              <a:t>27/01/2023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4482-94F5-495B-B5B2-5E3B4CA1B4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552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5B16-33E4-466D-8B6F-2BA3EBBB1EE3}" type="datetimeFigureOut">
              <a:rPr lang="en-AU" smtClean="0"/>
              <a:t>27/01/2023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4482-94F5-495B-B5B2-5E3B4CA1B4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5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5B16-33E4-466D-8B6F-2BA3EBBB1EE3}" type="datetimeFigureOut">
              <a:rPr lang="en-AU" smtClean="0"/>
              <a:t>27/01/2023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4482-94F5-495B-B5B2-5E3B4CA1B458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5603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5B16-33E4-466D-8B6F-2BA3EBBB1EE3}" type="datetimeFigureOut">
              <a:rPr lang="en-AU" smtClean="0"/>
              <a:t>27/01/2023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4482-94F5-495B-B5B2-5E3B4CA1B4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94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5B16-33E4-466D-8B6F-2BA3EBBB1EE3}" type="datetimeFigureOut">
              <a:rPr lang="en-AU" smtClean="0"/>
              <a:t>27/01/2023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4482-94F5-495B-B5B2-5E3B4CA1B458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802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5B16-33E4-466D-8B6F-2BA3EBBB1EE3}" type="datetimeFigureOut">
              <a:rPr lang="en-AU" smtClean="0"/>
              <a:t>27/01/2023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4482-94F5-495B-B5B2-5E3B4CA1B4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334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5B16-33E4-466D-8B6F-2BA3EBBB1EE3}" type="datetimeFigureOut">
              <a:rPr lang="en-AU" smtClean="0"/>
              <a:t>27/01/2023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4482-94F5-495B-B5B2-5E3B4CA1B4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9732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5B16-33E4-466D-8B6F-2BA3EBBB1EE3}" type="datetimeFigureOut">
              <a:rPr lang="en-AU" smtClean="0"/>
              <a:t>27/01/2023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4482-94F5-495B-B5B2-5E3B4CA1B4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70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5B16-33E4-466D-8B6F-2BA3EBBB1EE3}" type="datetimeFigureOut">
              <a:rPr lang="en-AU" smtClean="0"/>
              <a:t>27/01/2023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4482-94F5-495B-B5B2-5E3B4CA1B4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692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5B16-33E4-466D-8B6F-2BA3EBBB1EE3}" type="datetimeFigureOut">
              <a:rPr lang="en-AU" smtClean="0"/>
              <a:t>27/01/2023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4482-94F5-495B-B5B2-5E3B4CA1B4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221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5B16-33E4-466D-8B6F-2BA3EBBB1EE3}" type="datetimeFigureOut">
              <a:rPr lang="en-AU" smtClean="0"/>
              <a:t>27/01/2023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4482-94F5-495B-B5B2-5E3B4CA1B4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1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5B16-33E4-466D-8B6F-2BA3EBBB1EE3}" type="datetimeFigureOut">
              <a:rPr lang="en-AU" smtClean="0"/>
              <a:t>27/01/2023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4482-94F5-495B-B5B2-5E3B4CA1B4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523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5B16-33E4-466D-8B6F-2BA3EBBB1EE3}" type="datetimeFigureOut">
              <a:rPr lang="en-AU" smtClean="0"/>
              <a:t>27/01/2023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4482-94F5-495B-B5B2-5E3B4CA1B4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366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5B16-33E4-466D-8B6F-2BA3EBBB1EE3}" type="datetimeFigureOut">
              <a:rPr lang="en-AU" smtClean="0"/>
              <a:t>27/01/2023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4482-94F5-495B-B5B2-5E3B4CA1B4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089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5B16-33E4-466D-8B6F-2BA3EBBB1EE3}" type="datetimeFigureOut">
              <a:rPr lang="en-AU" smtClean="0"/>
              <a:t>27/01/2023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4482-94F5-495B-B5B2-5E3B4CA1B4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154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4482-94F5-495B-B5B2-5E3B4CA1B458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5B16-33E4-466D-8B6F-2BA3EBBB1EE3}" type="datetimeFigureOut">
              <a:rPr lang="en-AU" smtClean="0"/>
              <a:t>27/01/2023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094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F5B16-33E4-466D-8B6F-2BA3EBBB1EE3}" type="datetimeFigureOut">
              <a:rPr lang="en-AU" smtClean="0"/>
              <a:t>27/01/2023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EC4482-94F5-495B-B5B2-5E3B4CA1B4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294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99C0-FEFE-1EB6-F711-0FF4F791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4291"/>
            <a:ext cx="8596668" cy="1320800"/>
          </a:xfrm>
        </p:spPr>
        <p:txBody>
          <a:bodyPr/>
          <a:lstStyle/>
          <a:p>
            <a:r>
              <a:rPr lang="en-US" dirty="0"/>
              <a:t>Employment Trends in the NSW Public Sector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4AD6A8-EBBF-EB9A-B219-E73D83567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93" y="1735091"/>
            <a:ext cx="61912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2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B7D091-E889-FD14-C367-1AD345A7A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539" y="165990"/>
            <a:ext cx="1840016" cy="11040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6AF7ED-DA98-C5DC-112C-1D399FE3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in male and female employment</a:t>
            </a:r>
            <a:endParaRPr lang="en-AU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37878F1-0A61-CF39-22E8-1A082A3153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621682"/>
              </p:ext>
            </p:extLst>
          </p:nvPr>
        </p:nvGraphicFramePr>
        <p:xfrm>
          <a:off x="508000" y="1751106"/>
          <a:ext cx="4821364" cy="3348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C7BDB8-65ED-2485-9F9D-15E8077938C1}"/>
              </a:ext>
            </a:extLst>
          </p:cNvPr>
          <p:cNvSpPr txBox="1"/>
          <p:nvPr/>
        </p:nvSpPr>
        <p:spPr>
          <a:xfrm>
            <a:off x="677334" y="5359132"/>
            <a:ext cx="870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2014 to 2015 there was a decline in total employees. However, from 2015 to 2017 there was an increase again</a:t>
            </a:r>
            <a:r>
              <a:rPr lang="en-AU" dirty="0"/>
              <a:t> with it levelling off from 2017 to 2018.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358FC5D-43C9-3AD6-B75B-0600440947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229720"/>
              </p:ext>
            </p:extLst>
          </p:nvPr>
        </p:nvGraphicFramePr>
        <p:xfrm>
          <a:off x="5329364" y="1683573"/>
          <a:ext cx="5262880" cy="3483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5818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6BAA-E0DA-24BB-CF87-D92B9ED8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Male and Female Employment by Year</a:t>
            </a:r>
            <a:endParaRPr lang="en-AU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BD5B114-0753-091F-791B-48E77FFEA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1387725"/>
              </p:ext>
            </p:extLst>
          </p:nvPr>
        </p:nvGraphicFramePr>
        <p:xfrm>
          <a:off x="525224" y="1690687"/>
          <a:ext cx="5334038" cy="3112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BD5B114-0753-091F-791B-48E77FFEA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121614"/>
              </p:ext>
            </p:extLst>
          </p:nvPr>
        </p:nvGraphicFramePr>
        <p:xfrm>
          <a:off x="5539666" y="1690686"/>
          <a:ext cx="6045694" cy="3112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A629DD-231C-503E-AFEA-12C6B29D79C9}"/>
              </a:ext>
            </a:extLst>
          </p:cNvPr>
          <p:cNvSpPr txBox="1"/>
          <p:nvPr/>
        </p:nvSpPr>
        <p:spPr>
          <a:xfrm>
            <a:off x="525224" y="5167313"/>
            <a:ext cx="11589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has been an increase in female employment over the past 5 years. However, for males there has been a decrease in</a:t>
            </a:r>
          </a:p>
          <a:p>
            <a:r>
              <a:rPr lang="en-US" dirty="0"/>
              <a:t>total employment over the past 5 years.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FADF97-CE43-2852-7F05-110F74812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877" y="222719"/>
            <a:ext cx="1841152" cy="11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9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0607-F7EC-0FBB-7CA2-5EE4501C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658" y="338492"/>
            <a:ext cx="10515600" cy="1325563"/>
          </a:xfrm>
        </p:spPr>
        <p:txBody>
          <a:bodyPr/>
          <a:lstStyle/>
          <a:p>
            <a:r>
              <a:rPr lang="en-US" dirty="0"/>
              <a:t>Part time distribution current (2018)</a:t>
            </a:r>
            <a:endParaRPr lang="en-AU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FEC6CC6-B69A-D8AC-5212-4DFFE9F140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4869703"/>
              </p:ext>
            </p:extLst>
          </p:nvPr>
        </p:nvGraphicFramePr>
        <p:xfrm>
          <a:off x="5140171" y="1894445"/>
          <a:ext cx="6320900" cy="4314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FEC6CC6-B69A-D8AC-5212-4DFFE9F140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06984"/>
              </p:ext>
            </p:extLst>
          </p:nvPr>
        </p:nvGraphicFramePr>
        <p:xfrm>
          <a:off x="577049" y="1901572"/>
          <a:ext cx="4451560" cy="4307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36F7496-2D89-D2A6-C4A1-0A3629809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345" y="338492"/>
            <a:ext cx="1841152" cy="11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5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620F-154D-E9A8-7DEE-5664CF3B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36" y="345440"/>
            <a:ext cx="10258887" cy="1614595"/>
          </a:xfrm>
        </p:spPr>
        <p:txBody>
          <a:bodyPr>
            <a:normAutofit/>
          </a:bodyPr>
          <a:lstStyle/>
          <a:p>
            <a:r>
              <a:rPr lang="en-US" dirty="0"/>
              <a:t>Part time work as a proportion of Gender</a:t>
            </a:r>
            <a:endParaRPr lang="en-AU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DCA05E8-30E8-4B4F-FBCF-B07C08F191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858206"/>
              </p:ext>
            </p:extLst>
          </p:nvPr>
        </p:nvGraphicFramePr>
        <p:xfrm>
          <a:off x="804020" y="1310640"/>
          <a:ext cx="9448800" cy="5151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DC60335-0FBC-2634-175B-317174F30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899" y="396240"/>
            <a:ext cx="1841152" cy="11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7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480D-D8AC-A6D3-795E-4EAB5166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155"/>
          </a:xfrm>
        </p:spPr>
        <p:txBody>
          <a:bodyPr>
            <a:normAutofit fontScale="90000"/>
          </a:bodyPr>
          <a:lstStyle/>
          <a:p>
            <a:r>
              <a:rPr lang="en-US" dirty="0"/>
              <a:t>Part and Full Time Distribution by Gender</a:t>
            </a:r>
            <a:endParaRPr lang="en-AU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BD5B114-0753-091F-791B-48E77FFEA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224505"/>
              </p:ext>
            </p:extLst>
          </p:nvPr>
        </p:nvGraphicFramePr>
        <p:xfrm>
          <a:off x="1244600" y="1550034"/>
          <a:ext cx="8519160" cy="4637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2F4F0A4-7D91-F360-98DF-05AE54E8B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877" y="402855"/>
            <a:ext cx="1841152" cy="11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7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F9BF-0330-8560-8C79-6A16CAB2B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654" y="284480"/>
            <a:ext cx="8596668" cy="1320800"/>
          </a:xfrm>
        </p:spPr>
        <p:txBody>
          <a:bodyPr/>
          <a:lstStyle/>
          <a:p>
            <a:r>
              <a:rPr lang="en-US" dirty="0"/>
              <a:t>Trends in Part Time Employment and Future Projections</a:t>
            </a:r>
            <a:endParaRPr lang="en-AU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BD5B114-0753-091F-791B-48E77FFEA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310199"/>
              </p:ext>
            </p:extLst>
          </p:nvPr>
        </p:nvGraphicFramePr>
        <p:xfrm>
          <a:off x="1939869" y="1516697"/>
          <a:ext cx="6273800" cy="3824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9296D5B-A195-4243-EC3D-6939DB6DC43E}"/>
              </a:ext>
            </a:extLst>
          </p:cNvPr>
          <p:cNvSpPr txBox="1"/>
          <p:nvPr/>
        </p:nvSpPr>
        <p:spPr>
          <a:xfrm>
            <a:off x="2307565" y="5503029"/>
            <a:ext cx="5538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 time employment has been increasing over the past 5 years. </a:t>
            </a:r>
          </a:p>
          <a:p>
            <a:endParaRPr lang="en-US" sz="1400" dirty="0"/>
          </a:p>
          <a:p>
            <a:r>
              <a:rPr lang="en-US" sz="1400" dirty="0"/>
              <a:t>This could be due to  changes in the </a:t>
            </a:r>
            <a:r>
              <a:rPr lang="en-US" sz="1400" dirty="0" err="1"/>
              <a:t>labour</a:t>
            </a:r>
            <a:r>
              <a:rPr lang="en-US" sz="1400" dirty="0"/>
              <a:t> market and the effects</a:t>
            </a:r>
            <a:r>
              <a:rPr lang="en-AU" sz="1400" dirty="0"/>
              <a:t> of the pandemic.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C9F78-6B92-7D4B-B467-ED4F6417C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711" y="586825"/>
            <a:ext cx="1841152" cy="11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2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7248-5029-9173-33B0-3CC70F92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/>
          <a:lstStyle/>
          <a:p>
            <a:r>
              <a:rPr lang="en-US" dirty="0"/>
              <a:t>Future Projections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967B0-D469-B798-CC3A-FBBD365140A0}"/>
              </a:ext>
            </a:extLst>
          </p:cNvPr>
          <p:cNvSpPr txBox="1"/>
          <p:nvPr/>
        </p:nvSpPr>
        <p:spPr>
          <a:xfrm>
            <a:off x="927716" y="1735481"/>
            <a:ext cx="63164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graphs suggest a trend upwards in part time roles for the sector. This could mean that part time employment will further increase by 2025.</a:t>
            </a:r>
          </a:p>
          <a:p>
            <a:endParaRPr lang="en-US" sz="1800" dirty="0"/>
          </a:p>
          <a:p>
            <a:r>
              <a:rPr lang="en-US" sz="1800" dirty="0"/>
              <a:t>This also holds true for both genders that there is an increase in proportion of part time work in relation to their full-time counterparts. </a:t>
            </a:r>
          </a:p>
          <a:p>
            <a:endParaRPr lang="en-US" sz="1800" dirty="0"/>
          </a:p>
          <a:p>
            <a:r>
              <a:rPr lang="en-US" dirty="0"/>
              <a:t>C</a:t>
            </a:r>
            <a:r>
              <a:rPr lang="en-US" sz="1800" dirty="0"/>
              <a:t>ertain clusters of the sector have large gender ratio imbalances such as education and transport. It is important that these are addressed so that there is a more equitable and diverse workplace.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1710D-86E7-6B51-CCF3-9D43F085E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222" y="609600"/>
            <a:ext cx="1841152" cy="11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470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746</TotalTime>
  <Words>289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Employment Trends in the NSW Public Sector</vt:lpstr>
      <vt:lpstr>Trends in male and female employment</vt:lpstr>
      <vt:lpstr> Male and Female Employment by Year</vt:lpstr>
      <vt:lpstr>Part time distribution current (2018)</vt:lpstr>
      <vt:lpstr>Part time work as a proportion of Gender</vt:lpstr>
      <vt:lpstr>Part and Full Time Distribution by Gender</vt:lpstr>
      <vt:lpstr>Trends in Part Time Employment and Future Projections</vt:lpstr>
      <vt:lpstr>Future Projections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Gavan Corke</dc:creator>
  <cp:lastModifiedBy>Gavan Corke</cp:lastModifiedBy>
  <cp:revision>1</cp:revision>
  <dcterms:created xsi:type="dcterms:W3CDTF">2023-01-24T11:14:18Z</dcterms:created>
  <dcterms:modified xsi:type="dcterms:W3CDTF">2023-01-26T21:05:26Z</dcterms:modified>
</cp:coreProperties>
</file>