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2"/>
    <p:restoredTop sz="95525"/>
  </p:normalViewPr>
  <p:slideViewPr>
    <p:cSldViewPr snapToGrid="0" snapToObjects="1">
      <p:cViewPr varScale="1">
        <p:scale>
          <a:sx n="174" d="100"/>
          <a:sy n="174" d="100"/>
        </p:scale>
        <p:origin x="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455719" y="1398968"/>
            <a:ext cx="2586239" cy="4072078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Rabbit AMQP</a:t>
            </a:r>
            <a:endParaRPr 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3811" y="281268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6" name="Can 15"/>
          <p:cNvSpPr/>
          <p:nvPr/>
        </p:nvSpPr>
        <p:spPr>
          <a:xfrm rot="5400000">
            <a:off x="3762857" y="1609366"/>
            <a:ext cx="383252" cy="99752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vm-id1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5" name="Elbow Connector 21"/>
          <p:cNvCxnSpPr>
            <a:stCxn id="15" idx="1"/>
            <a:endCxn id="26" idx="4"/>
          </p:cNvCxnSpPr>
          <p:nvPr/>
        </p:nvCxnSpPr>
        <p:spPr>
          <a:xfrm flipH="1">
            <a:off x="5821606" y="3160266"/>
            <a:ext cx="1042205" cy="468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238132" y="800497"/>
            <a:ext cx="2970985" cy="5119100"/>
          </a:xfrm>
          <a:prstGeom prst="roundRect">
            <a:avLst>
              <a:gd name="adj" fmla="val 5758"/>
            </a:avLst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VNFR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89750" y="1166784"/>
            <a:ext cx="1952385" cy="1749370"/>
            <a:chOff x="735109" y="1006304"/>
            <a:chExt cx="1952385" cy="1749370"/>
          </a:xfrm>
        </p:grpSpPr>
        <p:sp>
          <p:nvSpPr>
            <p:cNvPr id="37" name="Rounded Rectangle 36"/>
            <p:cNvSpPr/>
            <p:nvPr/>
          </p:nvSpPr>
          <p:spPr>
            <a:xfrm>
              <a:off x="735109" y="1006304"/>
              <a:ext cx="1952385" cy="1749370"/>
            </a:xfrm>
            <a:prstGeom prst="roundRect">
              <a:avLst>
                <a:gd name="adj" fmla="val 9537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VNFC-1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VM-id1</a:t>
              </a: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35109" y="1600070"/>
              <a:ext cx="1952385" cy="695158"/>
            </a:xfrm>
            <a:prstGeom prst="roundRect">
              <a:avLst>
                <a:gd name="adj" fmla="val 0"/>
              </a:avLst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9750" y="3428465"/>
            <a:ext cx="1952385" cy="1749370"/>
            <a:chOff x="735109" y="1006304"/>
            <a:chExt cx="1952385" cy="1749370"/>
          </a:xfrm>
        </p:grpSpPr>
        <p:sp>
          <p:nvSpPr>
            <p:cNvPr id="41" name="Rounded Rectangle 40"/>
            <p:cNvSpPr/>
            <p:nvPr/>
          </p:nvSpPr>
          <p:spPr>
            <a:xfrm>
              <a:off x="735109" y="1006304"/>
              <a:ext cx="1952385" cy="1749370"/>
            </a:xfrm>
            <a:prstGeom prst="roundRect">
              <a:avLst>
                <a:gd name="adj" fmla="val 9537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VNFC-2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VM-id2</a:t>
              </a: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35109" y="1600070"/>
              <a:ext cx="1952385" cy="695158"/>
            </a:xfrm>
            <a:prstGeom prst="roundRect">
              <a:avLst>
                <a:gd name="adj" fmla="val 0"/>
              </a:avLst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</p:grpSp>
      <p:cxnSp>
        <p:nvCxnSpPr>
          <p:cNvPr id="44" name="Elbow Connector 21"/>
          <p:cNvCxnSpPr>
            <a:stCxn id="16" idx="3"/>
            <a:endCxn id="38" idx="3"/>
          </p:cNvCxnSpPr>
          <p:nvPr/>
        </p:nvCxnSpPr>
        <p:spPr>
          <a:xfrm flipH="1" flipV="1">
            <a:off x="2642135" y="2108129"/>
            <a:ext cx="813584" cy="1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7" name="Can 46"/>
          <p:cNvSpPr/>
          <p:nvPr/>
        </p:nvSpPr>
        <p:spPr>
          <a:xfrm rot="5400000">
            <a:off x="3762857" y="3871047"/>
            <a:ext cx="383252" cy="99752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vm-id2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51" name="Elbow Connector 21"/>
          <p:cNvCxnSpPr>
            <a:stCxn id="47" idx="3"/>
            <a:endCxn id="42" idx="3"/>
          </p:cNvCxnSpPr>
          <p:nvPr/>
        </p:nvCxnSpPr>
        <p:spPr>
          <a:xfrm flipH="1" flipV="1">
            <a:off x="2642135" y="4369810"/>
            <a:ext cx="813584" cy="1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6" name="Can 25"/>
          <p:cNvSpPr/>
          <p:nvPr/>
        </p:nvSpPr>
        <p:spPr>
          <a:xfrm>
            <a:off x="5190681" y="3006725"/>
            <a:ext cx="630925" cy="316454"/>
          </a:xfrm>
          <a:prstGeom prst="can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91870" y="3301426"/>
            <a:ext cx="10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exchange</a:t>
            </a:r>
            <a:endParaRPr lang="en-US" dirty="0"/>
          </a:p>
        </p:txBody>
      </p:sp>
      <p:cxnSp>
        <p:nvCxnSpPr>
          <p:cNvPr id="30" name="Elbow Connector 21"/>
          <p:cNvCxnSpPr>
            <a:stCxn id="26" idx="2"/>
            <a:endCxn id="47" idx="1"/>
          </p:cNvCxnSpPr>
          <p:nvPr/>
        </p:nvCxnSpPr>
        <p:spPr>
          <a:xfrm flipH="1">
            <a:off x="4453247" y="3164952"/>
            <a:ext cx="737434" cy="120485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6" name="Elbow Connector 21"/>
          <p:cNvCxnSpPr>
            <a:stCxn id="26" idx="2"/>
            <a:endCxn id="16" idx="1"/>
          </p:cNvCxnSpPr>
          <p:nvPr/>
        </p:nvCxnSpPr>
        <p:spPr>
          <a:xfrm flipH="1" flipV="1">
            <a:off x="4453247" y="2108130"/>
            <a:ext cx="737434" cy="1056822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858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97280" y="243577"/>
            <a:ext cx="6754836" cy="6208429"/>
            <a:chOff x="719811" y="-392845"/>
            <a:chExt cx="7885771" cy="7117247"/>
          </a:xfrm>
        </p:grpSpPr>
        <p:grpSp>
          <p:nvGrpSpPr>
            <p:cNvPr id="11" name="Group 10"/>
            <p:cNvGrpSpPr/>
            <p:nvPr/>
          </p:nvGrpSpPr>
          <p:grpSpPr>
            <a:xfrm>
              <a:off x="719811" y="-328889"/>
              <a:ext cx="1107618" cy="7053291"/>
              <a:chOff x="719811" y="858819"/>
              <a:chExt cx="1308636" cy="499760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19811" y="858819"/>
                <a:ext cx="1308636" cy="338047"/>
              </a:xfrm>
              <a:prstGeom prst="roundRect">
                <a:avLst/>
              </a:prstGeom>
              <a:solidFill>
                <a:srgbClr val="E68F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90500" dist="25400" dir="2700000">
                  <a:srgbClr val="000000">
                    <a:alpha val="43000"/>
                  </a:srgbClr>
                </a:outerShdw>
              </a:effectLst>
            </p:spPr>
            <p:txBody>
              <a:bodyPr rtlCol="0" anchor="b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0" dirty="0">
                    <a:solidFill>
                      <a:schemeClr val="bg1"/>
                    </a:solidFill>
                    <a:latin typeface="Tahoma"/>
                    <a:ea typeface="+mn-ea"/>
                  </a:rPr>
                  <a:t>NFVO</a:t>
                </a:r>
              </a:p>
            </p:txBody>
          </p:sp>
          <p:cxnSp>
            <p:nvCxnSpPr>
              <p:cNvPr id="8" name="Elbow Connector 21"/>
              <p:cNvCxnSpPr>
                <a:stCxn id="5" idx="2"/>
              </p:cNvCxnSpPr>
              <p:nvPr/>
            </p:nvCxnSpPr>
            <p:spPr>
              <a:xfrm>
                <a:off x="1374129" y="1196866"/>
                <a:ext cx="0" cy="4659558"/>
              </a:xfrm>
              <a:prstGeom prst="straightConnector1">
                <a:avLst/>
              </a:prstGeom>
              <a:ln w="25400">
                <a:solidFill>
                  <a:srgbClr val="E68F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131316" y="-392845"/>
              <a:ext cx="1331375" cy="7117247"/>
              <a:chOff x="3502176" y="875106"/>
              <a:chExt cx="1935747" cy="498131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02176" y="875106"/>
                <a:ext cx="1935747" cy="472425"/>
              </a:xfrm>
              <a:prstGeom prst="roundRect">
                <a:avLst/>
              </a:prstGeom>
              <a:solidFill>
                <a:srgbClr val="E68F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90500" dist="25400" dir="2700000">
                  <a:srgbClr val="000000">
                    <a:alpha val="43000"/>
                  </a:srgbClr>
                </a:outerShdw>
              </a:effectLst>
            </p:spPr>
            <p:txBody>
              <a:bodyPr rtlCol="0" anchor="b"/>
              <a:lstStyle/>
              <a:p>
                <a:pPr algn="ctr"/>
                <a:r>
                  <a:rPr lang="en-US" sz="1600" kern="0" dirty="0" smtClean="0">
                    <a:solidFill>
                      <a:schemeClr val="bg1"/>
                    </a:solidFill>
                    <a:latin typeface="Tahoma"/>
                  </a:rPr>
                  <a:t>Generic VNFM</a:t>
                </a:r>
                <a:endParaRPr lang="en-US" sz="1600" kern="0" dirty="0">
                  <a:solidFill>
                    <a:schemeClr val="bg1"/>
                  </a:solidFill>
                  <a:latin typeface="Tahoma"/>
                </a:endParaRPr>
              </a:p>
            </p:txBody>
          </p:sp>
          <p:cxnSp>
            <p:nvCxnSpPr>
              <p:cNvPr id="12" name="Elbow Connector 21"/>
              <p:cNvCxnSpPr>
                <a:stCxn id="4" idx="2"/>
              </p:cNvCxnSpPr>
              <p:nvPr/>
            </p:nvCxnSpPr>
            <p:spPr>
              <a:xfrm>
                <a:off x="4470050" y="1347531"/>
                <a:ext cx="0" cy="4508893"/>
              </a:xfrm>
              <a:prstGeom prst="straightConnector1">
                <a:avLst/>
              </a:prstGeom>
              <a:ln w="25400">
                <a:solidFill>
                  <a:srgbClr val="E68F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7455912" y="-392843"/>
              <a:ext cx="1149670" cy="7117245"/>
              <a:chOff x="6669835" y="858819"/>
              <a:chExt cx="1935747" cy="499760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669835" y="858819"/>
                <a:ext cx="1935747" cy="473969"/>
              </a:xfrm>
              <a:prstGeom prst="roundRect">
                <a:avLst/>
              </a:prstGeom>
              <a:solidFill>
                <a:srgbClr val="E68F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90500" dist="25400" dir="2700000">
                  <a:srgbClr val="000000">
                    <a:alpha val="43000"/>
                  </a:srgbClr>
                </a:outerShdw>
              </a:effectLst>
            </p:spPr>
            <p:txBody>
              <a:bodyPr rtlCol="0" anchor="b"/>
              <a:lstStyle/>
              <a:p>
                <a:pPr algn="ctr"/>
                <a:r>
                  <a:rPr lang="en-US" sz="1600" kern="0" dirty="0" smtClean="0">
                    <a:solidFill>
                      <a:schemeClr val="bg1"/>
                    </a:solidFill>
                    <a:latin typeface="Tahoma"/>
                  </a:rPr>
                  <a:t>Generic EMS</a:t>
                </a:r>
                <a:endParaRPr lang="en-US" sz="1600" kern="0" dirty="0">
                  <a:solidFill>
                    <a:schemeClr val="bg1"/>
                  </a:solidFill>
                  <a:latin typeface="Tahoma"/>
                </a:endParaRPr>
              </a:p>
            </p:txBody>
          </p:sp>
          <p:cxnSp>
            <p:nvCxnSpPr>
              <p:cNvPr id="15" name="Elbow Connector 21"/>
              <p:cNvCxnSpPr>
                <a:stCxn id="7" idx="2"/>
              </p:cNvCxnSpPr>
              <p:nvPr/>
            </p:nvCxnSpPr>
            <p:spPr>
              <a:xfrm>
                <a:off x="7637709" y="1332788"/>
                <a:ext cx="0" cy="4523636"/>
              </a:xfrm>
              <a:prstGeom prst="straightConnector1">
                <a:avLst/>
              </a:prstGeom>
              <a:ln w="25400">
                <a:solidFill>
                  <a:srgbClr val="E68F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459329" y="279373"/>
              <a:ext cx="1119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INSTANTIATE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73620" y="648705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9" name="Rounded Rectangle 58"/>
            <p:cNvSpPr/>
            <p:nvPr/>
          </p:nvSpPr>
          <p:spPr>
            <a:xfrm>
              <a:off x="4678559" y="757439"/>
              <a:ext cx="236889" cy="490380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15448" y="832320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createVNFR</a:t>
              </a:r>
              <a:endParaRPr lang="en-US" sz="12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1273620" y="1349303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6" name="TextBox 65"/>
            <p:cNvSpPr txBox="1"/>
            <p:nvPr/>
          </p:nvSpPr>
          <p:spPr>
            <a:xfrm>
              <a:off x="2144921" y="982317"/>
              <a:ext cx="1660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GRANT_OPERATION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273621" y="1550298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Connector 68"/>
            <p:cNvCxnSpPr/>
            <p:nvPr/>
          </p:nvCxnSpPr>
          <p:spPr>
            <a:xfrm flipH="1">
              <a:off x="1273619" y="1938856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0" name="TextBox 69"/>
            <p:cNvSpPr txBox="1"/>
            <p:nvPr/>
          </p:nvSpPr>
          <p:spPr>
            <a:xfrm>
              <a:off x="2031221" y="1590142"/>
              <a:ext cx="1887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ALLOCATE_RESOURCES</a:t>
              </a:r>
              <a:endParaRPr lang="en-US" sz="14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273620" y="2139851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2" name="Rounded Rectangle 71"/>
            <p:cNvSpPr/>
            <p:nvPr/>
          </p:nvSpPr>
          <p:spPr>
            <a:xfrm>
              <a:off x="4678559" y="2289432"/>
              <a:ext cx="236889" cy="1145871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3782" y="2699363"/>
              <a:ext cx="854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instantiate</a:t>
              </a:r>
              <a:endParaRPr lang="en-US" sz="12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915448" y="2442745"/>
              <a:ext cx="3115299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/>
            <p:nvPr/>
          </p:nvCxnSpPr>
          <p:spPr>
            <a:xfrm flipH="1">
              <a:off x="4915448" y="3297234"/>
              <a:ext cx="3115300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8" name="Oval 77"/>
            <p:cNvSpPr/>
            <p:nvPr/>
          </p:nvSpPr>
          <p:spPr>
            <a:xfrm>
              <a:off x="6325239" y="2631309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325239" y="2820253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6325239" y="3009197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43025" y="2119093"/>
              <a:ext cx="204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SAVE &amp; EXECUTE SCRIPTS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1273619" y="3566526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3" name="Straight Connector 82"/>
            <p:cNvCxnSpPr/>
            <p:nvPr/>
          </p:nvCxnSpPr>
          <p:spPr>
            <a:xfrm>
              <a:off x="1270691" y="3991547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4" name="Rounded Rectangle 83"/>
            <p:cNvSpPr/>
            <p:nvPr/>
          </p:nvSpPr>
          <p:spPr>
            <a:xfrm>
              <a:off x="4675630" y="4141129"/>
              <a:ext cx="236889" cy="806652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84324" y="4425836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modify</a:t>
              </a:r>
              <a:endParaRPr lang="en-US" sz="12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5449" y="4221668"/>
              <a:ext cx="3115299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7" name="Straight Connector 86"/>
            <p:cNvCxnSpPr/>
            <p:nvPr/>
          </p:nvCxnSpPr>
          <p:spPr>
            <a:xfrm flipH="1">
              <a:off x="4915448" y="4902562"/>
              <a:ext cx="3115300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8" name="Oval 87"/>
            <p:cNvSpPr/>
            <p:nvPr/>
          </p:nvSpPr>
          <p:spPr>
            <a:xfrm>
              <a:off x="6323775" y="4532578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323775" y="4386982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323775" y="4678173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32799" y="3894458"/>
              <a:ext cx="1463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EXECUTE SCRIPTS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1270690" y="5052782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1273621" y="5387570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4" name="Rounded Rectangle 93"/>
            <p:cNvSpPr/>
            <p:nvPr/>
          </p:nvSpPr>
          <p:spPr>
            <a:xfrm>
              <a:off x="4654763" y="5537152"/>
              <a:ext cx="236889" cy="806652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75879" y="5884084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start</a:t>
              </a:r>
              <a:endParaRPr lang="en-US" sz="12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894582" y="5617691"/>
              <a:ext cx="3115299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/>
            <p:nvPr/>
          </p:nvCxnSpPr>
          <p:spPr>
            <a:xfrm flipH="1">
              <a:off x="4894581" y="6298585"/>
              <a:ext cx="3115300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8" name="Oval 97"/>
            <p:cNvSpPr/>
            <p:nvPr/>
          </p:nvSpPr>
          <p:spPr>
            <a:xfrm>
              <a:off x="6357730" y="5928601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357730" y="5783005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357730" y="6074196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32799" y="5290481"/>
              <a:ext cx="1463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EXECUTE SCRIPTS</a:t>
              </a:r>
              <a:endParaRPr lang="en-US" sz="1400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1273621" y="6448805"/>
              <a:ext cx="3499588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6" name="TextBox 105"/>
            <p:cNvSpPr txBox="1"/>
            <p:nvPr/>
          </p:nvSpPr>
          <p:spPr>
            <a:xfrm>
              <a:off x="2641615" y="3719261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MODIFY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13730" y="5107201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7748" y="280154"/>
            <a:ext cx="6848112" cy="6186483"/>
            <a:chOff x="710674" y="-392845"/>
            <a:chExt cx="7885771" cy="7117247"/>
          </a:xfrm>
        </p:grpSpPr>
        <p:grpSp>
          <p:nvGrpSpPr>
            <p:cNvPr id="11" name="Group 10"/>
            <p:cNvGrpSpPr/>
            <p:nvPr/>
          </p:nvGrpSpPr>
          <p:grpSpPr>
            <a:xfrm>
              <a:off x="710674" y="-328889"/>
              <a:ext cx="1107618" cy="7053291"/>
              <a:chOff x="719811" y="858819"/>
              <a:chExt cx="1308636" cy="499760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19811" y="858819"/>
                <a:ext cx="1308636" cy="338047"/>
              </a:xfrm>
              <a:prstGeom prst="roundRect">
                <a:avLst/>
              </a:prstGeom>
              <a:solidFill>
                <a:srgbClr val="E68F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90500" dist="25400" dir="2700000">
                  <a:srgbClr val="000000">
                    <a:alpha val="43000"/>
                  </a:srgbClr>
                </a:outerShdw>
              </a:effectLst>
            </p:spPr>
            <p:txBody>
              <a:bodyPr rtlCol="0" anchor="b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0" dirty="0">
                    <a:solidFill>
                      <a:schemeClr val="bg1"/>
                    </a:solidFill>
                    <a:latin typeface="Tahoma"/>
                    <a:ea typeface="+mn-ea"/>
                  </a:rPr>
                  <a:t>NFVO</a:t>
                </a:r>
              </a:p>
            </p:txBody>
          </p:sp>
          <p:cxnSp>
            <p:nvCxnSpPr>
              <p:cNvPr id="8" name="Elbow Connector 21"/>
              <p:cNvCxnSpPr>
                <a:stCxn id="5" idx="2"/>
              </p:cNvCxnSpPr>
              <p:nvPr/>
            </p:nvCxnSpPr>
            <p:spPr>
              <a:xfrm>
                <a:off x="1374129" y="1196866"/>
                <a:ext cx="0" cy="4659558"/>
              </a:xfrm>
              <a:prstGeom prst="straightConnector1">
                <a:avLst/>
              </a:prstGeom>
              <a:ln w="25400">
                <a:solidFill>
                  <a:srgbClr val="E68F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122179" y="-392845"/>
              <a:ext cx="1331375" cy="7117247"/>
              <a:chOff x="3502176" y="875106"/>
              <a:chExt cx="1935747" cy="498131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02176" y="875106"/>
                <a:ext cx="1935747" cy="472425"/>
              </a:xfrm>
              <a:prstGeom prst="roundRect">
                <a:avLst/>
              </a:prstGeom>
              <a:solidFill>
                <a:srgbClr val="E68F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90500" dist="25400" dir="2700000">
                  <a:srgbClr val="000000">
                    <a:alpha val="43000"/>
                  </a:srgbClr>
                </a:outerShdw>
              </a:effectLst>
            </p:spPr>
            <p:txBody>
              <a:bodyPr rtlCol="0" anchor="b"/>
              <a:lstStyle/>
              <a:p>
                <a:pPr algn="ctr"/>
                <a:r>
                  <a:rPr lang="en-US" kern="0" dirty="0" smtClean="0">
                    <a:solidFill>
                      <a:schemeClr val="bg1"/>
                    </a:solidFill>
                    <a:latin typeface="Tahoma"/>
                  </a:rPr>
                  <a:t>Generic VNFM</a:t>
                </a:r>
                <a:endParaRPr lang="en-US" kern="0" dirty="0">
                  <a:solidFill>
                    <a:schemeClr val="bg1"/>
                  </a:solidFill>
                  <a:latin typeface="Tahoma"/>
                </a:endParaRPr>
              </a:p>
            </p:txBody>
          </p:sp>
          <p:cxnSp>
            <p:nvCxnSpPr>
              <p:cNvPr id="12" name="Elbow Connector 21"/>
              <p:cNvCxnSpPr>
                <a:stCxn id="4" idx="2"/>
              </p:cNvCxnSpPr>
              <p:nvPr/>
            </p:nvCxnSpPr>
            <p:spPr>
              <a:xfrm>
                <a:off x="4470050" y="1347531"/>
                <a:ext cx="0" cy="4508893"/>
              </a:xfrm>
              <a:prstGeom prst="straightConnector1">
                <a:avLst/>
              </a:prstGeom>
              <a:ln w="25400">
                <a:solidFill>
                  <a:srgbClr val="E68F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7446775" y="-392843"/>
              <a:ext cx="1149670" cy="7117245"/>
              <a:chOff x="6669835" y="858819"/>
              <a:chExt cx="1935747" cy="499760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669835" y="858819"/>
                <a:ext cx="1935747" cy="473969"/>
              </a:xfrm>
              <a:prstGeom prst="roundRect">
                <a:avLst/>
              </a:prstGeom>
              <a:solidFill>
                <a:srgbClr val="E68F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90500" dist="25400" dir="2700000">
                  <a:srgbClr val="000000">
                    <a:alpha val="43000"/>
                  </a:srgbClr>
                </a:outerShdw>
              </a:effectLst>
            </p:spPr>
            <p:txBody>
              <a:bodyPr rtlCol="0" anchor="b"/>
              <a:lstStyle/>
              <a:p>
                <a:pPr algn="ctr"/>
                <a:r>
                  <a:rPr lang="en-US" kern="0" dirty="0" smtClean="0">
                    <a:solidFill>
                      <a:schemeClr val="bg1"/>
                    </a:solidFill>
                    <a:latin typeface="Tahoma"/>
                  </a:rPr>
                  <a:t>Generic EMS</a:t>
                </a:r>
                <a:endParaRPr lang="en-US" kern="0" dirty="0">
                  <a:solidFill>
                    <a:schemeClr val="bg1"/>
                  </a:solidFill>
                  <a:latin typeface="Tahoma"/>
                </a:endParaRPr>
              </a:p>
            </p:txBody>
          </p:sp>
          <p:cxnSp>
            <p:nvCxnSpPr>
              <p:cNvPr id="15" name="Elbow Connector 21"/>
              <p:cNvCxnSpPr>
                <a:stCxn id="7" idx="2"/>
              </p:cNvCxnSpPr>
              <p:nvPr/>
            </p:nvCxnSpPr>
            <p:spPr>
              <a:xfrm>
                <a:off x="7637709" y="1332788"/>
                <a:ext cx="0" cy="4523636"/>
              </a:xfrm>
              <a:prstGeom prst="straightConnector1">
                <a:avLst/>
              </a:prstGeom>
              <a:ln w="25400">
                <a:solidFill>
                  <a:srgbClr val="E68F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510468" y="279373"/>
              <a:ext cx="1119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INSTANTIATE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64483" y="648705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9" name="Rounded Rectangle 58"/>
            <p:cNvSpPr/>
            <p:nvPr/>
          </p:nvSpPr>
          <p:spPr>
            <a:xfrm>
              <a:off x="4669422" y="757439"/>
              <a:ext cx="236889" cy="490380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06311" y="832320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createVNFR</a:t>
              </a:r>
              <a:endParaRPr lang="en-US" sz="12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1264483" y="1349303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6" name="TextBox 65"/>
            <p:cNvSpPr txBox="1"/>
            <p:nvPr/>
          </p:nvSpPr>
          <p:spPr>
            <a:xfrm>
              <a:off x="2196060" y="982317"/>
              <a:ext cx="1660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GRANT_OPERATION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264484" y="1550298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Connector 68"/>
            <p:cNvCxnSpPr/>
            <p:nvPr/>
          </p:nvCxnSpPr>
          <p:spPr>
            <a:xfrm flipH="1">
              <a:off x="1264482" y="1938856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0" name="TextBox 69"/>
            <p:cNvSpPr txBox="1"/>
            <p:nvPr/>
          </p:nvSpPr>
          <p:spPr>
            <a:xfrm>
              <a:off x="2082360" y="1590142"/>
              <a:ext cx="1887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ALLOCATE_RESOURCES</a:t>
              </a:r>
              <a:endParaRPr lang="en-US" sz="14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264483" y="2139851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2" name="Rounded Rectangle 71"/>
            <p:cNvSpPr/>
            <p:nvPr/>
          </p:nvSpPr>
          <p:spPr>
            <a:xfrm>
              <a:off x="4669422" y="2289432"/>
              <a:ext cx="236889" cy="1145871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96959" y="2642189"/>
              <a:ext cx="854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instantiate</a:t>
              </a:r>
              <a:endParaRPr lang="en-US" sz="12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906311" y="2442745"/>
              <a:ext cx="3115299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Connector 75"/>
            <p:cNvCxnSpPr/>
            <p:nvPr/>
          </p:nvCxnSpPr>
          <p:spPr>
            <a:xfrm flipH="1">
              <a:off x="4906311" y="3297234"/>
              <a:ext cx="3115300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8" name="Oval 77"/>
            <p:cNvSpPr/>
            <p:nvPr/>
          </p:nvSpPr>
          <p:spPr>
            <a:xfrm>
              <a:off x="6316102" y="2631309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316102" y="2820253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6316102" y="3009197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33888" y="2119093"/>
              <a:ext cx="204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SAVE &amp; EXECUTE SCRIPTS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1264482" y="3566526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3" name="Straight Connector 82"/>
            <p:cNvCxnSpPr/>
            <p:nvPr/>
          </p:nvCxnSpPr>
          <p:spPr>
            <a:xfrm>
              <a:off x="1261554" y="3991547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4" name="Rounded Rectangle 83"/>
            <p:cNvSpPr/>
            <p:nvPr/>
          </p:nvSpPr>
          <p:spPr>
            <a:xfrm>
              <a:off x="4666493" y="4141129"/>
              <a:ext cx="236889" cy="806652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06933" y="4442381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modify</a:t>
              </a:r>
              <a:endParaRPr lang="en-US" sz="12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06312" y="4221668"/>
              <a:ext cx="3115299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7" name="Straight Connector 86"/>
            <p:cNvCxnSpPr/>
            <p:nvPr/>
          </p:nvCxnSpPr>
          <p:spPr>
            <a:xfrm flipH="1">
              <a:off x="4906311" y="4902562"/>
              <a:ext cx="3115300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8" name="Oval 87"/>
            <p:cNvSpPr/>
            <p:nvPr/>
          </p:nvSpPr>
          <p:spPr>
            <a:xfrm>
              <a:off x="6314638" y="4532578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314638" y="4386982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314638" y="4678173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3662" y="3894458"/>
              <a:ext cx="1463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EXECUTE SCRIPTS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1261553" y="5052782"/>
              <a:ext cx="3523385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1264484" y="5387570"/>
              <a:ext cx="3523384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4" name="Rounded Rectangle 93"/>
            <p:cNvSpPr/>
            <p:nvPr/>
          </p:nvSpPr>
          <p:spPr>
            <a:xfrm>
              <a:off x="4645626" y="5537152"/>
              <a:ext cx="236889" cy="806652"/>
            </a:xfrm>
            <a:prstGeom prst="roundRect">
              <a:avLst>
                <a:gd name="adj" fmla="val 8225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13984" y="5884084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start</a:t>
              </a:r>
              <a:endParaRPr lang="en-US" sz="12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885445" y="5617691"/>
              <a:ext cx="3115299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/>
            <p:nvPr/>
          </p:nvCxnSpPr>
          <p:spPr>
            <a:xfrm flipH="1">
              <a:off x="4885444" y="6298585"/>
              <a:ext cx="3115300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8" name="Oval 97"/>
            <p:cNvSpPr/>
            <p:nvPr/>
          </p:nvSpPr>
          <p:spPr>
            <a:xfrm>
              <a:off x="6348593" y="5928601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348593" y="5783005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348593" y="6074196"/>
              <a:ext cx="86101" cy="86887"/>
            </a:xfrm>
            <a:prstGeom prst="ellipse">
              <a:avLst/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prstClr val="white"/>
                </a:solidFill>
                <a:latin typeface="Tahoma"/>
                <a:ea typeface="ＭＳ Ｐゴシック" pitchFamily="46" charset="-12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23662" y="5290481"/>
              <a:ext cx="1463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EXECUTE SCRIPTS</a:t>
              </a:r>
              <a:endParaRPr lang="en-US" sz="1400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1264484" y="6448805"/>
              <a:ext cx="3499588" cy="0"/>
            </a:xfrm>
            <a:prstGeom prst="line">
              <a:avLst/>
            </a:prstGeom>
            <a:noFill/>
            <a:ln w="15875" cap="flat" cmpd="sng" algn="ctr">
              <a:solidFill>
                <a:srgbClr val="009473"/>
              </a:solidFill>
              <a:prstDash val="soli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" name="Oval 1"/>
            <p:cNvSpPr/>
            <p:nvPr/>
          </p:nvSpPr>
          <p:spPr>
            <a:xfrm>
              <a:off x="4933683" y="587150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734513" y="288979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4188905" y="1603231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4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312286" y="2315700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551335" y="2580651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585812" y="3272058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3481216" y="3676397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32478" y="3691853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MODIFY</a:t>
              </a:r>
              <a:endParaRPr lang="en-US" sz="14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004584" y="4702951"/>
              <a:ext cx="553779" cy="3992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04593" y="507979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</a:t>
              </a:r>
              <a:endParaRPr lang="en-US" sz="14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551335" y="4280949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9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551335" y="5761861"/>
              <a:ext cx="553779" cy="3992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066289" y="6049583"/>
              <a:ext cx="553779" cy="3992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13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202641" y="963605"/>
              <a:ext cx="319801" cy="3264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3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3725338" y="5052782"/>
              <a:ext cx="553779" cy="3992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98955" y="3056081"/>
            <a:ext cx="1162585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VNF-A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(source)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2" y="3056081"/>
            <a:ext cx="1121765" cy="53404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VNF-B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(target)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861540" y="3323104"/>
            <a:ext cx="1255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98955" y="3056081"/>
            <a:ext cx="1162585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VNF-Database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2" y="3056081"/>
            <a:ext cx="1121765" cy="53404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VNF-Server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861540" y="3323104"/>
            <a:ext cx="1255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28186" y="30138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21"/>
          <p:cNvCxnSpPr>
            <a:stCxn id="6" idx="4"/>
            <a:endCxn id="7" idx="0"/>
          </p:cNvCxnSpPr>
          <p:nvPr/>
        </p:nvCxnSpPr>
        <p:spPr>
          <a:xfrm rot="5400000">
            <a:off x="4440430" y="1514662"/>
            <a:ext cx="766960" cy="177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21"/>
          <p:cNvCxnSpPr>
            <a:stCxn id="7" idx="6"/>
            <a:endCxn id="19" idx="2"/>
          </p:cNvCxnSpPr>
          <p:nvPr/>
        </p:nvCxnSpPr>
        <p:spPr>
          <a:xfrm flipV="1">
            <a:off x="5719616" y="1897616"/>
            <a:ext cx="1335358" cy="4665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408" y="1353015"/>
            <a:ext cx="142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0086" y="17223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28" name="Elbow Connector 21"/>
          <p:cNvCxnSpPr>
            <a:stCxn id="19" idx="5"/>
            <a:endCxn id="27" idx="6"/>
          </p:cNvCxnSpPr>
          <p:nvPr/>
        </p:nvCxnSpPr>
        <p:spPr>
          <a:xfrm rot="5400000">
            <a:off x="5956703" y="2888396"/>
            <a:ext cx="3309972" cy="19749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5038" y="4253345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3" name="Elbow Connector 21"/>
          <p:cNvCxnSpPr>
            <a:stCxn id="27" idx="7"/>
            <a:endCxn id="32" idx="4"/>
          </p:cNvCxnSpPr>
          <p:nvPr/>
        </p:nvCxnSpPr>
        <p:spPr>
          <a:xfrm rot="5400000" flipH="1" flipV="1">
            <a:off x="5934963" y="4629607"/>
            <a:ext cx="1002266" cy="1536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21"/>
          <p:cNvCxnSpPr>
            <a:stCxn id="19" idx="4"/>
            <a:endCxn id="32" idx="6"/>
          </p:cNvCxnSpPr>
          <p:nvPr/>
        </p:nvCxnSpPr>
        <p:spPr>
          <a:xfrm rot="5400000">
            <a:off x="6991884" y="2780454"/>
            <a:ext cx="1393306" cy="54203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21"/>
          <p:cNvCxnSpPr>
            <a:stCxn id="7" idx="4"/>
            <a:endCxn id="32" idx="0"/>
          </p:cNvCxnSpPr>
          <p:nvPr/>
        </p:nvCxnSpPr>
        <p:spPr>
          <a:xfrm rot="16200000" flipH="1">
            <a:off x="5429236" y="2207214"/>
            <a:ext cx="469510" cy="16979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0832" y="272263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0071" y="440340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61076" y="2531702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cxnSp>
        <p:nvCxnSpPr>
          <p:cNvPr id="22" name="Elbow Connector 21"/>
          <p:cNvCxnSpPr>
            <a:stCxn id="27" idx="1"/>
            <a:endCxn id="21" idx="4"/>
          </p:cNvCxnSpPr>
          <p:nvPr/>
        </p:nvCxnSpPr>
        <p:spPr>
          <a:xfrm rot="16200000" flipV="1">
            <a:off x="3411546" y="3539150"/>
            <a:ext cx="1173513" cy="21633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1"/>
          <p:cNvCxnSpPr>
            <a:stCxn id="21" idx="0"/>
            <a:endCxn id="7" idx="2"/>
          </p:cNvCxnSpPr>
          <p:nvPr/>
        </p:nvCxnSpPr>
        <p:spPr>
          <a:xfrm rot="5400000" flipH="1" flipV="1">
            <a:off x="3035809" y="2245024"/>
            <a:ext cx="755463" cy="99384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971" y="4229719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57079" y="10521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</a:t>
            </a:r>
            <a:endParaRPr lang="en-US" dirty="0"/>
          </a:p>
        </p:txBody>
      </p:sp>
      <p:cxnSp>
        <p:nvCxnSpPr>
          <p:cNvPr id="51" name="Elbow Connector 21"/>
          <p:cNvCxnSpPr>
            <a:stCxn id="7" idx="1"/>
            <a:endCxn id="50" idx="0"/>
          </p:cNvCxnSpPr>
          <p:nvPr/>
        </p:nvCxnSpPr>
        <p:spPr>
          <a:xfrm rot="16200000" flipH="1" flipV="1">
            <a:off x="1607952" y="2300773"/>
            <a:ext cx="2827305" cy="2307603"/>
          </a:xfrm>
          <a:prstGeom prst="curvedConnector3">
            <a:avLst>
              <a:gd name="adj1" fmla="val -1282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21"/>
          <p:cNvCxnSpPr>
            <a:stCxn id="27" idx="2"/>
            <a:endCxn id="50" idx="6"/>
          </p:cNvCxnSpPr>
          <p:nvPr/>
        </p:nvCxnSpPr>
        <p:spPr>
          <a:xfrm rot="10800000">
            <a:off x="2772380" y="5325429"/>
            <a:ext cx="2042658" cy="20544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21"/>
          <p:cNvCxnSpPr>
            <a:stCxn id="7" idx="3"/>
            <a:endCxn id="27" idx="0"/>
          </p:cNvCxnSpPr>
          <p:nvPr/>
        </p:nvCxnSpPr>
        <p:spPr>
          <a:xfrm rot="16200000" flipH="1">
            <a:off x="3754423" y="3108484"/>
            <a:ext cx="2386176" cy="15442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Elbow Connector 21"/>
          <p:cNvCxnSpPr>
            <a:stCxn id="21" idx="3"/>
            <a:endCxn id="50" idx="7"/>
          </p:cNvCxnSpPr>
          <p:nvPr/>
        </p:nvCxnSpPr>
        <p:spPr>
          <a:xfrm rot="16200000" flipH="1">
            <a:off x="1841224" y="4335927"/>
            <a:ext cx="1101975" cy="2304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21"/>
          <p:cNvCxnSpPr>
            <a:stCxn id="19" idx="6"/>
            <a:endCxn id="50" idx="5"/>
          </p:cNvCxnSpPr>
          <p:nvPr/>
        </p:nvCxnSpPr>
        <p:spPr>
          <a:xfrm flipH="1">
            <a:off x="2507435" y="1897616"/>
            <a:ext cx="6356694" cy="3751101"/>
          </a:xfrm>
          <a:prstGeom prst="curvedConnector4">
            <a:avLst>
              <a:gd name="adj1" fmla="val -3596"/>
              <a:gd name="adj2" fmla="val 10966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972592" y="4403407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608366" y="329092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TERMIATED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2042" y="3119675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SCALING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5038" y="5073677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63225" y="4868228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ERROR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4974" y="1440416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0461" y="190701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INSTATIATED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219" name="Elbow Connector 21"/>
          <p:cNvCxnSpPr>
            <a:stCxn id="6" idx="2"/>
            <a:endCxn id="50" idx="1"/>
          </p:cNvCxnSpPr>
          <p:nvPr/>
        </p:nvCxnSpPr>
        <p:spPr>
          <a:xfrm rot="10800000" flipV="1">
            <a:off x="1228170" y="682851"/>
            <a:ext cx="2700032" cy="431928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28202" y="225652"/>
            <a:ext cx="1809155" cy="914400"/>
          </a:xfrm>
          <a:prstGeom prst="ellipse">
            <a:avLst/>
          </a:prstGeom>
          <a:solidFill>
            <a:srgbClr val="009473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NULL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199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541319" y="780708"/>
            <a:ext cx="3063834" cy="221316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Rabbit AMQP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4887" y="1180659"/>
            <a:ext cx="1620510" cy="1049808"/>
            <a:chOff x="6842942" y="1914255"/>
            <a:chExt cx="1620510" cy="1049808"/>
          </a:xfrm>
        </p:grpSpPr>
        <p:sp>
          <p:nvSpPr>
            <p:cNvPr id="3" name="Rounded Rectangle 2"/>
            <p:cNvSpPr/>
            <p:nvPr/>
          </p:nvSpPr>
          <p:spPr>
            <a:xfrm>
              <a:off x="6842942" y="1914255"/>
              <a:ext cx="1620510" cy="1049808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079" y="2161202"/>
              <a:ext cx="1174462" cy="250992"/>
            </a:xfrm>
            <a:prstGeom prst="rect">
              <a:avLst/>
            </a:prstGeom>
          </p:spPr>
        </p:pic>
      </p:grpSp>
      <p:sp>
        <p:nvSpPr>
          <p:cNvPr id="9" name="Can 8"/>
          <p:cNvSpPr/>
          <p:nvPr/>
        </p:nvSpPr>
        <p:spPr>
          <a:xfrm rot="16200000" flipH="1">
            <a:off x="4717964" y="1273729"/>
            <a:ext cx="383252" cy="86366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Elbow Connector 21"/>
          <p:cNvCxnSpPr>
            <a:stCxn id="9" idx="3"/>
            <a:endCxn id="15" idx="1"/>
          </p:cNvCxnSpPr>
          <p:nvPr/>
        </p:nvCxnSpPr>
        <p:spPr>
          <a:xfrm>
            <a:off x="5341424" y="1705563"/>
            <a:ext cx="599939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5941363" y="1357984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9" name="Elbow Connector 21"/>
          <p:cNvCxnSpPr>
            <a:stCxn id="3" idx="3"/>
          </p:cNvCxnSpPr>
          <p:nvPr/>
        </p:nvCxnSpPr>
        <p:spPr>
          <a:xfrm flipV="1">
            <a:off x="2005397" y="1705562"/>
            <a:ext cx="863668" cy="1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8" name="Can 17"/>
          <p:cNvSpPr/>
          <p:nvPr/>
        </p:nvSpPr>
        <p:spPr>
          <a:xfrm>
            <a:off x="2869065" y="1570836"/>
            <a:ext cx="630925" cy="269453"/>
          </a:xfrm>
          <a:prstGeom prst="can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1"/>
          <p:cNvCxnSpPr>
            <a:stCxn id="18" idx="4"/>
            <a:endCxn id="9" idx="1"/>
          </p:cNvCxnSpPr>
          <p:nvPr/>
        </p:nvCxnSpPr>
        <p:spPr>
          <a:xfrm>
            <a:off x="3499990" y="1705563"/>
            <a:ext cx="977766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700499" y="1887290"/>
            <a:ext cx="10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exchange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77756" y="1891440"/>
            <a:ext cx="9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174</Words>
  <Application>Microsoft Macintosh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ＭＳ Ｐゴシック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Giuseppe Carella</cp:lastModifiedBy>
  <cp:revision>29</cp:revision>
  <dcterms:created xsi:type="dcterms:W3CDTF">2015-10-09T15:26:33Z</dcterms:created>
  <dcterms:modified xsi:type="dcterms:W3CDTF">2017-03-18T18:09:03Z</dcterms:modified>
</cp:coreProperties>
</file>