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59329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44921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31221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3025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2799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32799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6" name="TextBox 105"/>
          <p:cNvSpPr txBox="1"/>
          <p:nvPr/>
        </p:nvSpPr>
        <p:spPr>
          <a:xfrm>
            <a:off x="2641615" y="37192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3730" y="510720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0674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22179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46775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10468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64483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69422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06311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64483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96060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64484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64482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82360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64483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69422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96959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06311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06311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16102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16102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16102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3888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64482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61554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66493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06933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06312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06311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14638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14638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14638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23662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61553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64484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45626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13984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85445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85444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48593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48593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48593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23662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64484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Oval 1"/>
          <p:cNvSpPr/>
          <p:nvPr/>
        </p:nvSpPr>
        <p:spPr>
          <a:xfrm>
            <a:off x="4933683" y="58715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34513" y="28897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4188905" y="160323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12286" y="231570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6551335" y="258065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2585812" y="3272058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Oval 55"/>
          <p:cNvSpPr/>
          <p:nvPr/>
        </p:nvSpPr>
        <p:spPr>
          <a:xfrm>
            <a:off x="3481216" y="3676397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2478" y="36918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2004584" y="470295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04593" y="507979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6551335" y="428094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551335" y="576186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66289" y="6049583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202641" y="963605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25338" y="5052782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2117" y="1702426"/>
            <a:ext cx="787630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client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3" y="3012461"/>
            <a:ext cx="814504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 smtClean="0">
              <a:solidFill>
                <a:schemeClr val="bg1"/>
              </a:solidFill>
              <a:latin typeface="Tahoma"/>
            </a:endParaRP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server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6" name="Elbow Connector 21"/>
          <p:cNvCxnSpPr>
            <a:stCxn id="5" idx="0"/>
            <a:endCxn id="4" idx="3"/>
          </p:cNvCxnSpPr>
          <p:nvPr/>
        </p:nvCxnSpPr>
        <p:spPr>
          <a:xfrm rot="16200000" flipV="1">
            <a:off x="4370395" y="1858801"/>
            <a:ext cx="1043012" cy="12643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21"/>
          <p:cNvCxnSpPr>
            <a:stCxn id="6" idx="4"/>
            <a:endCxn id="7" idx="0"/>
          </p:cNvCxnSpPr>
          <p:nvPr/>
        </p:nvCxnSpPr>
        <p:spPr>
          <a:xfrm rot="5400000">
            <a:off x="4440430" y="1514662"/>
            <a:ext cx="766960" cy="1774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21"/>
          <p:cNvCxnSpPr>
            <a:stCxn id="7" idx="6"/>
            <a:endCxn id="19" idx="2"/>
          </p:cNvCxnSpPr>
          <p:nvPr/>
        </p:nvCxnSpPr>
        <p:spPr>
          <a:xfrm flipV="1">
            <a:off x="5719616" y="1897616"/>
            <a:ext cx="1335358" cy="4665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408" y="1353015"/>
            <a:ext cx="142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0086" y="172234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cxnSp>
        <p:nvCxnSpPr>
          <p:cNvPr id="28" name="Elbow Connector 21"/>
          <p:cNvCxnSpPr>
            <a:stCxn id="19" idx="5"/>
            <a:endCxn id="27" idx="6"/>
          </p:cNvCxnSpPr>
          <p:nvPr/>
        </p:nvCxnSpPr>
        <p:spPr>
          <a:xfrm rot="5400000">
            <a:off x="5956703" y="2888396"/>
            <a:ext cx="3309972" cy="197499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5038" y="4253345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33" name="Elbow Connector 21"/>
          <p:cNvCxnSpPr>
            <a:stCxn id="27" idx="7"/>
            <a:endCxn id="32" idx="4"/>
          </p:cNvCxnSpPr>
          <p:nvPr/>
        </p:nvCxnSpPr>
        <p:spPr>
          <a:xfrm rot="5400000" flipH="1" flipV="1">
            <a:off x="5934963" y="4629607"/>
            <a:ext cx="1002266" cy="1536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21"/>
          <p:cNvCxnSpPr>
            <a:stCxn id="19" idx="4"/>
            <a:endCxn id="32" idx="6"/>
          </p:cNvCxnSpPr>
          <p:nvPr/>
        </p:nvCxnSpPr>
        <p:spPr>
          <a:xfrm rot="5400000">
            <a:off x="6991884" y="2780454"/>
            <a:ext cx="1393306" cy="54203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21"/>
          <p:cNvCxnSpPr>
            <a:stCxn id="7" idx="4"/>
            <a:endCxn id="32" idx="0"/>
          </p:cNvCxnSpPr>
          <p:nvPr/>
        </p:nvCxnSpPr>
        <p:spPr>
          <a:xfrm rot="16200000" flipH="1">
            <a:off x="5429236" y="2207214"/>
            <a:ext cx="469510" cy="169790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40832" y="272263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90071" y="4403407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61076" y="2531702"/>
            <a:ext cx="12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  <p:cxnSp>
        <p:nvCxnSpPr>
          <p:cNvPr id="22" name="Elbow Connector 21"/>
          <p:cNvCxnSpPr>
            <a:stCxn id="27" idx="1"/>
            <a:endCxn id="21" idx="4"/>
          </p:cNvCxnSpPr>
          <p:nvPr/>
        </p:nvCxnSpPr>
        <p:spPr>
          <a:xfrm rot="16200000" flipV="1">
            <a:off x="3411546" y="3539150"/>
            <a:ext cx="1173513" cy="216336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1"/>
          <p:cNvCxnSpPr>
            <a:stCxn id="21" idx="0"/>
            <a:endCxn id="7" idx="2"/>
          </p:cNvCxnSpPr>
          <p:nvPr/>
        </p:nvCxnSpPr>
        <p:spPr>
          <a:xfrm rot="5400000" flipH="1" flipV="1">
            <a:off x="3035809" y="2245024"/>
            <a:ext cx="755463" cy="99384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971" y="4229719"/>
            <a:ext cx="75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57079" y="10521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SCALED</a:t>
            </a:r>
            <a:endParaRPr lang="en-US" dirty="0"/>
          </a:p>
        </p:txBody>
      </p:sp>
      <p:cxnSp>
        <p:nvCxnSpPr>
          <p:cNvPr id="51" name="Elbow Connector 21"/>
          <p:cNvCxnSpPr>
            <a:stCxn id="7" idx="1"/>
            <a:endCxn id="50" idx="0"/>
          </p:cNvCxnSpPr>
          <p:nvPr/>
        </p:nvCxnSpPr>
        <p:spPr>
          <a:xfrm rot="16200000" flipH="1" flipV="1">
            <a:off x="1607952" y="2300773"/>
            <a:ext cx="2827305" cy="2307603"/>
          </a:xfrm>
          <a:prstGeom prst="curvedConnector3">
            <a:avLst>
              <a:gd name="adj1" fmla="val -1282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21"/>
          <p:cNvCxnSpPr>
            <a:stCxn id="27" idx="2"/>
            <a:endCxn id="50" idx="6"/>
          </p:cNvCxnSpPr>
          <p:nvPr/>
        </p:nvCxnSpPr>
        <p:spPr>
          <a:xfrm rot="10800000">
            <a:off x="2772380" y="5325429"/>
            <a:ext cx="2042658" cy="20544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Elbow Connector 21"/>
          <p:cNvCxnSpPr>
            <a:stCxn id="7" idx="3"/>
            <a:endCxn id="27" idx="0"/>
          </p:cNvCxnSpPr>
          <p:nvPr/>
        </p:nvCxnSpPr>
        <p:spPr>
          <a:xfrm rot="16200000" flipH="1">
            <a:off x="3754423" y="3108484"/>
            <a:ext cx="2386176" cy="15442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Elbow Connector 21"/>
          <p:cNvCxnSpPr>
            <a:stCxn id="21" idx="3"/>
            <a:endCxn id="50" idx="7"/>
          </p:cNvCxnSpPr>
          <p:nvPr/>
        </p:nvCxnSpPr>
        <p:spPr>
          <a:xfrm rot="16200000" flipH="1">
            <a:off x="1841224" y="4335927"/>
            <a:ext cx="1101975" cy="2304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21"/>
          <p:cNvCxnSpPr>
            <a:stCxn id="19" idx="6"/>
            <a:endCxn id="50" idx="5"/>
          </p:cNvCxnSpPr>
          <p:nvPr/>
        </p:nvCxnSpPr>
        <p:spPr>
          <a:xfrm flipH="1">
            <a:off x="2507435" y="1897616"/>
            <a:ext cx="6356694" cy="3751101"/>
          </a:xfrm>
          <a:prstGeom prst="curvedConnector4">
            <a:avLst>
              <a:gd name="adj1" fmla="val -3596"/>
              <a:gd name="adj2" fmla="val 10966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972592" y="4403407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608366" y="329092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TERMIATED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2042" y="3119675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SCALING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5038" y="5073677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63225" y="4868228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ERROR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54974" y="1440416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INACTIVE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0461" y="1907012"/>
            <a:ext cx="1809155" cy="914400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chemeClr val="bg1"/>
                </a:solidFill>
                <a:latin typeface="Tahoma"/>
              </a:rPr>
              <a:t>INSTATIATED</a:t>
            </a:r>
            <a:endParaRPr lang="en-US" sz="14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219" name="Elbow Connector 21"/>
          <p:cNvCxnSpPr>
            <a:stCxn id="6" idx="2"/>
            <a:endCxn id="50" idx="1"/>
          </p:cNvCxnSpPr>
          <p:nvPr/>
        </p:nvCxnSpPr>
        <p:spPr>
          <a:xfrm rot="10800000" flipV="1">
            <a:off x="1228170" y="682851"/>
            <a:ext cx="2700032" cy="431928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28202" y="225652"/>
            <a:ext cx="1809155" cy="914400"/>
          </a:xfrm>
          <a:prstGeom prst="ellipse">
            <a:avLst/>
          </a:prstGeom>
          <a:solidFill>
            <a:srgbClr val="009473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NULL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19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541319" y="780708"/>
            <a:ext cx="3063834" cy="221316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Rabbit AMQP</a:t>
            </a:r>
            <a:endParaRPr 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4887" y="1180659"/>
            <a:ext cx="1620510" cy="1049808"/>
            <a:chOff x="6842942" y="1914255"/>
            <a:chExt cx="1620510" cy="1049808"/>
          </a:xfrm>
        </p:grpSpPr>
        <p:sp>
          <p:nvSpPr>
            <p:cNvPr id="3" name="Rounded Rectangle 2"/>
            <p:cNvSpPr/>
            <p:nvPr/>
          </p:nvSpPr>
          <p:spPr>
            <a:xfrm>
              <a:off x="6842942" y="1914255"/>
              <a:ext cx="1620510" cy="1049808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079" y="2161202"/>
              <a:ext cx="1174462" cy="250992"/>
            </a:xfrm>
            <a:prstGeom prst="rect">
              <a:avLst/>
            </a:prstGeom>
          </p:spPr>
        </p:pic>
      </p:grpSp>
      <p:sp>
        <p:nvSpPr>
          <p:cNvPr id="9" name="Can 8"/>
          <p:cNvSpPr/>
          <p:nvPr/>
        </p:nvSpPr>
        <p:spPr>
          <a:xfrm rot="16200000" flipH="1">
            <a:off x="4717964" y="1273729"/>
            <a:ext cx="383252" cy="86366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" name="Elbow Connector 21"/>
          <p:cNvCxnSpPr>
            <a:stCxn id="9" idx="3"/>
            <a:endCxn id="15" idx="1"/>
          </p:cNvCxnSpPr>
          <p:nvPr/>
        </p:nvCxnSpPr>
        <p:spPr>
          <a:xfrm>
            <a:off x="5341424" y="1705563"/>
            <a:ext cx="599939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ounded Rectangle 14"/>
          <p:cNvSpPr/>
          <p:nvPr/>
        </p:nvSpPr>
        <p:spPr>
          <a:xfrm>
            <a:off x="5941363" y="1357984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9" name="Elbow Connector 21"/>
          <p:cNvCxnSpPr>
            <a:stCxn id="3" idx="3"/>
          </p:cNvCxnSpPr>
          <p:nvPr/>
        </p:nvCxnSpPr>
        <p:spPr>
          <a:xfrm flipV="1">
            <a:off x="2005397" y="1705562"/>
            <a:ext cx="863668" cy="1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8" name="Can 17"/>
          <p:cNvSpPr/>
          <p:nvPr/>
        </p:nvSpPr>
        <p:spPr>
          <a:xfrm>
            <a:off x="2869065" y="1570836"/>
            <a:ext cx="630925" cy="269453"/>
          </a:xfrm>
          <a:prstGeom prst="can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1"/>
          <p:cNvCxnSpPr>
            <a:stCxn id="18" idx="4"/>
            <a:endCxn id="9" idx="1"/>
          </p:cNvCxnSpPr>
          <p:nvPr/>
        </p:nvCxnSpPr>
        <p:spPr>
          <a:xfrm>
            <a:off x="3499990" y="1705563"/>
            <a:ext cx="977766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700499" y="1887290"/>
            <a:ext cx="10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exchange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77756" y="1891440"/>
            <a:ext cx="9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455719" y="1398968"/>
            <a:ext cx="2586239" cy="4072078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Rabbit AMQP</a:t>
            </a:r>
            <a:endParaRPr 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3811" y="281268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6" name="Can 15"/>
          <p:cNvSpPr/>
          <p:nvPr/>
        </p:nvSpPr>
        <p:spPr>
          <a:xfrm rot="5400000">
            <a:off x="3762857" y="1609366"/>
            <a:ext cx="383252" cy="99752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vert="vert27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vm-id1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25" name="Elbow Connector 21"/>
          <p:cNvCxnSpPr>
            <a:stCxn id="15" idx="1"/>
            <a:endCxn id="26" idx="4"/>
          </p:cNvCxnSpPr>
          <p:nvPr/>
        </p:nvCxnSpPr>
        <p:spPr>
          <a:xfrm flipH="1">
            <a:off x="5821606" y="3160266"/>
            <a:ext cx="1042205" cy="468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238132" y="800497"/>
            <a:ext cx="2970985" cy="5119100"/>
          </a:xfrm>
          <a:prstGeom prst="roundRect">
            <a:avLst>
              <a:gd name="adj" fmla="val 5758"/>
            </a:avLst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VNFR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89750" y="1166784"/>
            <a:ext cx="1952385" cy="1749370"/>
            <a:chOff x="735109" y="1006304"/>
            <a:chExt cx="1952385" cy="1749370"/>
          </a:xfrm>
        </p:grpSpPr>
        <p:sp>
          <p:nvSpPr>
            <p:cNvPr id="37" name="Rounded Rectangle 36"/>
            <p:cNvSpPr/>
            <p:nvPr/>
          </p:nvSpPr>
          <p:spPr>
            <a:xfrm>
              <a:off x="735109" y="1006304"/>
              <a:ext cx="1952385" cy="1749370"/>
            </a:xfrm>
            <a:prstGeom prst="roundRect">
              <a:avLst>
                <a:gd name="adj" fmla="val 9537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VNFC-1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VM-id1</a:t>
              </a: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35109" y="1600070"/>
              <a:ext cx="1952385" cy="695158"/>
            </a:xfrm>
            <a:prstGeom prst="roundRect">
              <a:avLst>
                <a:gd name="adj" fmla="val 0"/>
              </a:avLst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9750" y="3428465"/>
            <a:ext cx="1952385" cy="1749370"/>
            <a:chOff x="735109" y="1006304"/>
            <a:chExt cx="1952385" cy="1749370"/>
          </a:xfrm>
        </p:grpSpPr>
        <p:sp>
          <p:nvSpPr>
            <p:cNvPr id="41" name="Rounded Rectangle 40"/>
            <p:cNvSpPr/>
            <p:nvPr/>
          </p:nvSpPr>
          <p:spPr>
            <a:xfrm>
              <a:off x="735109" y="1006304"/>
              <a:ext cx="1952385" cy="1749370"/>
            </a:xfrm>
            <a:prstGeom prst="roundRect">
              <a:avLst>
                <a:gd name="adj" fmla="val 9537"/>
              </a:avLst>
            </a:prstGeom>
            <a:solidFill>
              <a:srgbClr val="00947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VNFC-2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kern="0" dirty="0" smtClean="0">
                <a:solidFill>
                  <a:schemeClr val="bg1"/>
                </a:solidFill>
                <a:latin typeface="Tahoma"/>
              </a:endParaRP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0" dirty="0" smtClean="0">
                  <a:solidFill>
                    <a:schemeClr val="bg1"/>
                  </a:solidFill>
                  <a:latin typeface="Tahoma"/>
                </a:rPr>
                <a:t>VM-id2</a:t>
              </a:r>
              <a:endParaRPr lang="en-US" sz="1600" kern="0" dirty="0">
                <a:solidFill>
                  <a:schemeClr val="bg1"/>
                </a:solidFill>
                <a:latin typeface="Tahoma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35109" y="1600070"/>
              <a:ext cx="1952385" cy="695158"/>
            </a:xfrm>
            <a:prstGeom prst="roundRect">
              <a:avLst>
                <a:gd name="adj" fmla="val 0"/>
              </a:avLst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</p:grpSp>
      <p:cxnSp>
        <p:nvCxnSpPr>
          <p:cNvPr id="44" name="Elbow Connector 21"/>
          <p:cNvCxnSpPr>
            <a:stCxn id="16" idx="3"/>
            <a:endCxn id="38" idx="3"/>
          </p:cNvCxnSpPr>
          <p:nvPr/>
        </p:nvCxnSpPr>
        <p:spPr>
          <a:xfrm flipH="1" flipV="1">
            <a:off x="2642135" y="2108129"/>
            <a:ext cx="813584" cy="1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7" name="Can 46"/>
          <p:cNvSpPr/>
          <p:nvPr/>
        </p:nvSpPr>
        <p:spPr>
          <a:xfrm rot="5400000">
            <a:off x="3762857" y="3871047"/>
            <a:ext cx="383252" cy="99752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vert="vert27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vm-id2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51" name="Elbow Connector 21"/>
          <p:cNvCxnSpPr>
            <a:stCxn id="47" idx="3"/>
            <a:endCxn id="42" idx="3"/>
          </p:cNvCxnSpPr>
          <p:nvPr/>
        </p:nvCxnSpPr>
        <p:spPr>
          <a:xfrm flipH="1" flipV="1">
            <a:off x="2642135" y="4369810"/>
            <a:ext cx="813584" cy="1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6" name="Can 25"/>
          <p:cNvSpPr/>
          <p:nvPr/>
        </p:nvSpPr>
        <p:spPr>
          <a:xfrm>
            <a:off x="5190681" y="3006725"/>
            <a:ext cx="630925" cy="316454"/>
          </a:xfrm>
          <a:prstGeom prst="can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91870" y="3301426"/>
            <a:ext cx="10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exchange</a:t>
            </a:r>
            <a:endParaRPr lang="en-US" dirty="0"/>
          </a:p>
        </p:txBody>
      </p:sp>
      <p:cxnSp>
        <p:nvCxnSpPr>
          <p:cNvPr id="30" name="Elbow Connector 21"/>
          <p:cNvCxnSpPr>
            <a:stCxn id="26" idx="2"/>
            <a:endCxn id="47" idx="1"/>
          </p:cNvCxnSpPr>
          <p:nvPr/>
        </p:nvCxnSpPr>
        <p:spPr>
          <a:xfrm flipH="1">
            <a:off x="4453247" y="3164952"/>
            <a:ext cx="737434" cy="120485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6" name="Elbow Connector 21"/>
          <p:cNvCxnSpPr>
            <a:stCxn id="26" idx="2"/>
            <a:endCxn id="16" idx="1"/>
          </p:cNvCxnSpPr>
          <p:nvPr/>
        </p:nvCxnSpPr>
        <p:spPr>
          <a:xfrm flipH="1" flipV="1">
            <a:off x="4453247" y="2108130"/>
            <a:ext cx="737434" cy="1056822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8583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167</Words>
  <Application>Microsoft Macintosh PowerPoint</Application>
  <PresentationFormat>On-screen Show (4:3)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ＭＳ Ｐゴシック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Microsoft Office User</cp:lastModifiedBy>
  <cp:revision>26</cp:revision>
  <dcterms:created xsi:type="dcterms:W3CDTF">2015-10-09T15:26:33Z</dcterms:created>
  <dcterms:modified xsi:type="dcterms:W3CDTF">2016-07-14T14:46:27Z</dcterms:modified>
</cp:coreProperties>
</file>