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2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3" y="45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ID: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Social integration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I want to connect my account to social media outlets (</a:t>
            </a:r>
            <a:r>
              <a:rPr lang="en-AU" sz="2400" dirty="0" err="1">
                <a:solidFill>
                  <a:schemeClr val="tx1"/>
                </a:solidFill>
              </a:rPr>
              <a:t>facebook</a:t>
            </a:r>
            <a:r>
              <a:rPr lang="en-AU" sz="2400" dirty="0">
                <a:solidFill>
                  <a:schemeClr val="tx1"/>
                </a:solidFill>
              </a:rPr>
              <a:t>, email, Instagram etc.) so I can get notifications of event details and event changes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One or more social media outlet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84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ID : 2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87243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Donation tracking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donator I want to be able to control and track my donations so that I can support my chosen event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 able to add donations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 able to track added donations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ID :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Volunteer Management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4463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volunteer I want to be able to see what I am doing for each event so that I can be more organised and efficient.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Be a account member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1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1500" dirty="0">
                <a:solidFill>
                  <a:schemeClr val="tx1"/>
                </a:solidFill>
              </a:rPr>
              <a:t>moderate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7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ID :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Track events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event goer I want to be able to track events and their details, including the number of attendance so that I can plan and express my interest accordingly.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Be a account member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71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ID 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FAQ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be able to look up frequently asked questions so that I can understand the event and the website.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Be a account member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1500" dirty="0">
                <a:solidFill>
                  <a:schemeClr val="tx1"/>
                </a:solidFill>
              </a:rPr>
              <a:t>Moderate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56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241</Words>
  <Application>Microsoft Office PowerPoint</Application>
  <PresentationFormat>A4 Paper (210x297 mm)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Lance Fawkes</cp:lastModifiedBy>
  <cp:revision>11</cp:revision>
  <dcterms:created xsi:type="dcterms:W3CDTF">2011-08-10T11:51:47Z</dcterms:created>
  <dcterms:modified xsi:type="dcterms:W3CDTF">2016-08-08T00:12:54Z</dcterms:modified>
</cp:coreProperties>
</file>