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6" r:id="rId2"/>
    <p:sldId id="267" r:id="rId3"/>
    <p:sldId id="270" r:id="rId4"/>
    <p:sldId id="271" r:id="rId5"/>
    <p:sldId id="272" r:id="rId6"/>
    <p:sldId id="273" r:id="rId7"/>
    <p:sldId id="288" r:id="rId8"/>
    <p:sldId id="260" r:id="rId9"/>
    <p:sldId id="275" r:id="rId10"/>
    <p:sldId id="276" r:id="rId11"/>
    <p:sldId id="261" r:id="rId12"/>
    <p:sldId id="262" r:id="rId13"/>
    <p:sldId id="277" r:id="rId14"/>
    <p:sldId id="278" r:id="rId15"/>
    <p:sldId id="279" r:id="rId16"/>
    <p:sldId id="280" r:id="rId17"/>
    <p:sldId id="281" r:id="rId18"/>
    <p:sldId id="286" r:id="rId19"/>
    <p:sldId id="282" r:id="rId20"/>
    <p:sldId id="265" r:id="rId21"/>
    <p:sldId id="283" r:id="rId22"/>
    <p:sldId id="284" r:id="rId23"/>
    <p:sldId id="263" r:id="rId24"/>
    <p:sldId id="28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A1AA-067A-4653-B33E-B2E7C9C94C80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3CCC-F83F-46F9-AA48-9C3199E36E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39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92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18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63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44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865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175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851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828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21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749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44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7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428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571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129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53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363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07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55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94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35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2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27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61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00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87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66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10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78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6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32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47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4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42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0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8429C-6762-49E5-8A06-E9E40D1806DA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2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Finish login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user I want to have a polished login feature so that I can access my account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must allow the user to access his/her account features if only they enter the proper credentials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68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</a:t>
              </a:r>
              <a:r>
                <a:rPr lang="en-AU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Stop planning event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As a planner I want to be able to stop planning an event, as I don’t want to plan the event anymore 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1845" y="3335529"/>
            <a:ext cx="9828305" cy="1639159"/>
            <a:chOff x="-306" y="-1"/>
            <a:chExt cx="9828305" cy="1639159"/>
          </a:xfrm>
        </p:grpSpPr>
        <p:sp>
          <p:nvSpPr>
            <p:cNvPr id="313" name="Shape 313"/>
            <p:cNvSpPr/>
            <p:nvPr/>
          </p:nvSpPr>
          <p:spPr>
            <a:xfrm>
              <a:off x="-306" y="19158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The planner’s email should be removed from the event they were registered to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8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all planners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volunteer I want to see all the email’s of all planners, so that I can contact them if I need to email or call them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properly display the database entries of the planners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list all of the planners with no duplicates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69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2 </a:t>
            </a: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Member’s donation history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member I want to be able to see all donations I made, so that I know they are the proper amount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show the proper donation entries from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donation should be displayed as a row in a list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74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Member’s new donation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member I want to be able to make a new donation to an event, so that I can show my support for that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new donation should be on their donation history, with the proper details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548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attending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member I want to be all to see all the events that I have registered to, so that I can keep stay on top of all my events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must have registered to the event before it is displayed. 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registered to, should be a row in a list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view button show transfer them to the event page with the proper data loaded from the database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96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new sponsor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add new sponsors, so that more sponsors can sponsor an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planners can add new sponsors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88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all sponsors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view all sponsors, so that I can stay on top of event sponsorships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only display the proper sponsor entry in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sponsor should be a row in a list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row should display the sponsors proper sponsor’s detail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50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Sponsor’s donation history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view a sponsors donation history, so that I know what kind of events they like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displayed information should match the database entry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donation made should a row in a list, with proper details from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49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new sponsors donation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log a sponsor’s donation so that the sponsor gets credit for giving the donation 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log should be made only when the organization has received the money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76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tracking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 a committee planner I want to be able to see all finance and expense details so I can make sure that the calculations were done correctly</a:t>
            </a: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Ticket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prices must match the formulas output. i.e. hand writing the maths input should match the displayed ticket price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calculations should done on the database and planner should only be able to view the results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55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Member’s account registry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unregistered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register as a member so I can start attending events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successfully registration an account must be made in the database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 hit cancel, after account login form it should delete the account. (as in once in the account detail form, they hit cancel it should delete the account previously made)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16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82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Planner’s events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182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see all of the events that I am planning, so that I know which events I am planning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 should only be able to register to three events at one time. Only if they have a free slot can they register to a new 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they click on an event they're planning, it should redirect them to the event page with that events information loaded.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290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426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2" name="Shape 232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720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82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more events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182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plan more events, so that the work isn’t too heavy on the other committee planners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planner should only be able to plan 3 events at one time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event exists they can join the committee planning the event</a:t>
            </a:r>
            <a:endParaRPr lang="en-AU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290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426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2" name="Shape 232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330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82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events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182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create new events, so that more events are available to members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soon as the event is created, the planner who created automatically be registered to plan that 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saved In database</a:t>
            </a:r>
            <a:endParaRPr lang="en-AU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290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426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2" name="Shape 232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736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3</a:t>
            </a:r>
          </a:p>
        </p:txBody>
      </p:sp>
      <p:sp>
        <p:nvSpPr>
          <p:cNvPr id="183" name="Shape 183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Volunteer </a:t>
            </a: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182152" y="844638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committee planner I want to be able to assign volunteers to a specific event so that there are enough volunteers for that event</a:t>
            </a:r>
          </a:p>
        </p:txBody>
      </p:sp>
      <p:sp>
        <p:nvSpPr>
          <p:cNvPr id="185" name="Shape 185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volunteer should be displayed as a row in a list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list they can assign volunteers to specific events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list they can see whether an volunteer is not assigned to an event or not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354154" y="109409"/>
            <a:ext cx="863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haves</a:t>
            </a:r>
          </a:p>
        </p:txBody>
      </p:sp>
      <p:sp>
        <p:nvSpPr>
          <p:cNvPr id="188" name="Shape 188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 new volunteer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182152" y="844638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 I want to be able to add new volunteers, so that more volunteers are available to assign to events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registration is done, then it should be saved on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planners can register new volunteers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354154" y="109409"/>
            <a:ext cx="863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haves</a:t>
            </a:r>
          </a:p>
        </p:txBody>
      </p:sp>
      <p:sp>
        <p:nvSpPr>
          <p:cNvPr id="188" name="Shape 188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6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182152" y="844638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email other registered users, so that they can up notified when changes are made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select to email individual members/ volunteers/ sponsor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groups of members/ volunteers/ sponsor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only attendees of a specific events, volunteers of a specific event, sponsors of a specific event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354154" y="109409"/>
            <a:ext cx="863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haves</a:t>
            </a:r>
            <a:endParaRPr lang="en-AU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90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account details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edit my account details, so that emails are sent to my new email address 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update entry on database after changes are saved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13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login details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edit my login details, so that I can be sure that my account is secure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update entry on database after changes are saved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asks to re-enter password before edit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110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account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view my account, so that I know my details are correct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details shown, should belong to the username used during login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2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event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member I want to see a specific events detail, so I know where to go when attending the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Map must show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proper location of the 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displayed information must match that of the database entry.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Must display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committee planner’s emails 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the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Different account types should show some different features</a:t>
            </a:r>
            <a:endParaRPr lang="en-AU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29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ID:24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Available events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As a registered member,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I want to see all available events. So that I can register to attend them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2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Should only show the events with registrations still open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Should have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18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 </a:t>
              </a: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registration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As a registered member, I want to be able to sign up to available events, so that I can attend the event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2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Event must exist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Page should ask member how many tickets to reserve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Should have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6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</a:t>
              </a:r>
              <a:r>
                <a:rPr lang="en-AU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Edit event details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As a planner I want to be able to edit event details, so that attendees and volunteers can know about the new details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2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After save, database entry should be updated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After save, the map on the </a:t>
              </a:r>
              <a:r>
                <a:rPr lang="en-US" sz="2000" smtClean="0">
                  <a:latin typeface="Calibri"/>
                  <a:ea typeface="Calibri"/>
                  <a:cs typeface="Calibri"/>
                  <a:sym typeface="Calibri"/>
                </a:rPr>
                <a:t>event page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should load the new address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45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1505</Words>
  <Application>Microsoft Office PowerPoint</Application>
  <PresentationFormat>Widescreen</PresentationFormat>
  <Paragraphs>241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glynn caballero</dc:creator>
  <cp:lastModifiedBy>glynn caballero</cp:lastModifiedBy>
  <cp:revision>22</cp:revision>
  <dcterms:created xsi:type="dcterms:W3CDTF">2016-09-21T06:17:42Z</dcterms:created>
  <dcterms:modified xsi:type="dcterms:W3CDTF">2016-09-21T11:00:10Z</dcterms:modified>
</cp:coreProperties>
</file>