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7" r:id="rId3"/>
    <p:sldId id="276" r:id="rId4"/>
    <p:sldId id="260" r:id="rId5"/>
    <p:sldId id="271" r:id="rId6"/>
    <p:sldId id="261" r:id="rId7"/>
    <p:sldId id="272" r:id="rId8"/>
    <p:sldId id="259" r:id="rId9"/>
    <p:sldId id="262" r:id="rId10"/>
    <p:sldId id="25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7" r:id="rId2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3290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91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785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098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451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634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00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976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804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674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69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19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535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37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91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151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836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5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546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75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676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062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742950" y="2130425"/>
            <a:ext cx="84201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1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43752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8" marR="0" lvl="2" indent="-1422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95300" y="1535112"/>
            <a:ext cx="43770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5032110" y="1535112"/>
            <a:ext cx="43785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89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872969" y="273050"/>
            <a:ext cx="5537699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95299" y="1435100"/>
            <a:ext cx="32589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941644" y="4800600"/>
            <a:ext cx="59436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1941644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941644" y="5367337"/>
            <a:ext cx="59436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7181850" y="274638"/>
            <a:ext cx="2229000" cy="58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95300" y="274638"/>
            <a:ext cx="6521400" cy="585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8" marR="0" lvl="7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8" marR="0" lvl="8" indent="-16255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9146717" y="6404294"/>
            <a:ext cx="264000" cy="2691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1</a:t>
            </a:r>
          </a:p>
        </p:txBody>
      </p:sp>
      <p:sp>
        <p:nvSpPr>
          <p:cNvPr id="139" name="Shape 13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integration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unregistered member I </a:t>
            </a:r>
            <a:r>
              <a:rPr lang="en-A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connect my </a:t>
            </a:r>
            <a:r>
              <a:rPr lang="en-AU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account to the website so I can get notifications about events</a:t>
            </a:r>
            <a:endParaRPr lang="en-A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successfully receives notification to media outlet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gets notified about event changes</a:t>
            </a:r>
          </a:p>
        </p:txBody>
      </p:sp>
      <p:sp>
        <p:nvSpPr>
          <p:cNvPr id="142" name="Shape 142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43" name="Shape 143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outlets include: </a:t>
            </a:r>
            <a:r>
              <a:rPr lang="en-AU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twitter etc.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7</a:t>
            </a:r>
          </a:p>
        </p:txBody>
      </p:sp>
      <p:sp>
        <p:nvSpPr>
          <p:cNvPr id="205" name="Shape 20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page editing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committee planner I want to be able to change details about an event’ s page, so that the attendees know the proper details (time, location) about the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 committee planner is able to change details. 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else can only read the details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09" name="Shape 20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10" name="Shape 21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8</a:t>
            </a:r>
          </a:p>
        </p:txBody>
      </p:sp>
      <p:sp>
        <p:nvSpPr>
          <p:cNvPr id="216" name="Shape 21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 Management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registered member I want access to my account details, so I can change the details about my profile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the proper account details. i.e. not some else's account details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to account details need basic security (re-enter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password)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0" name="Shape 22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21" name="Shape 22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9</a:t>
            </a:r>
          </a:p>
        </p:txBody>
      </p:sp>
      <p:sp>
        <p:nvSpPr>
          <p:cNvPr id="227" name="Shape 22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tracking of each event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committee planner I </a:t>
            </a: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be able to see all finance and expense details so I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make sure that the calculations were done correctly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accessible by admins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 prices must match the formulas output. i.e. hand writing the maths input should match the displayed ticket price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31" name="Shape 23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2" name="Shape 23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10</a:t>
            </a:r>
          </a:p>
        </p:txBody>
      </p:sp>
      <p:sp>
        <p:nvSpPr>
          <p:cNvPr id="238" name="Shape 23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Organisers Group messaging</a:t>
            </a:r>
          </a:p>
        </p:txBody>
      </p:sp>
      <p:sp>
        <p:nvSpPr>
          <p:cNvPr id="239" name="Shape 23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volunteer I </a:t>
            </a: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be kept in contact with other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 </a:t>
            </a: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work as a team better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Only for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volunteers and/or committee planners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2" name="Shape 24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have</a:t>
            </a:r>
          </a:p>
        </p:txBody>
      </p:sp>
      <p:sp>
        <p:nvSpPr>
          <p:cNvPr id="243" name="Shape 24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indent="-179387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done outside the website i.e. text messages, email, social media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11</a:t>
            </a:r>
          </a:p>
        </p:txBody>
      </p:sp>
      <p:sp>
        <p:nvSpPr>
          <p:cNvPr id="249" name="Shape 24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Comments section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unregistered member I want to be able to see other peoples opinions about specific events, so I can be persuaded into signing up to attend the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0" y="3335529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Viewed by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3" name="Shape 25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have</a:t>
            </a:r>
          </a:p>
        </p:txBody>
      </p:sp>
      <p:sp>
        <p:nvSpPr>
          <p:cNvPr id="254" name="Shape 25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Shape 259"/>
          <p:cNvGrpSpPr/>
          <p:nvPr/>
        </p:nvGrpSpPr>
        <p:grpSpPr>
          <a:xfrm>
            <a:off x="39152" y="87309"/>
            <a:ext cx="720000" cy="584100"/>
            <a:chOff x="0" y="0"/>
            <a:chExt cx="720000" cy="584100"/>
          </a:xfrm>
        </p:grpSpPr>
        <p:sp>
          <p:nvSpPr>
            <p:cNvPr id="260" name="Shape 260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1</a:t>
              </a: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831153" y="109409"/>
            <a:ext cx="7380000" cy="540000"/>
            <a:chOff x="0" y="0"/>
            <a:chExt cx="7380000" cy="540000"/>
          </a:xfrm>
        </p:grpSpPr>
        <p:sp>
          <p:nvSpPr>
            <p:cNvPr id="263" name="Shape 263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endPara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AU" sz="2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Sponsors advertising </a:t>
              </a:r>
            </a:p>
          </p:txBody>
        </p:sp>
      </p:grpSp>
      <p:sp>
        <p:nvSpPr>
          <p:cNvPr id="265" name="Shape 265"/>
          <p:cNvSpPr/>
          <p:nvPr/>
        </p:nvSpPr>
        <p:spPr>
          <a:xfrm>
            <a:off x="39151" y="822469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sponsor </a:t>
            </a:r>
            <a:r>
              <a:rPr lang="en-AU" sz="24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 want </a:t>
            </a:r>
            <a:r>
              <a:rPr lang="en-AU" sz="2400" dirty="0" smtClean="0">
                <a:latin typeface="Calibri"/>
                <a:ea typeface="Calibri"/>
                <a:cs typeface="Calibri"/>
                <a:sym typeface="Calibri"/>
              </a:rPr>
              <a:t>my </a:t>
            </a:r>
            <a:r>
              <a:rPr lang="en-AU" sz="2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advertising to be displayed on the </a:t>
            </a:r>
            <a:r>
              <a:rPr lang="en-AU" sz="2400" dirty="0" smtClean="0">
                <a:latin typeface="Calibri"/>
                <a:ea typeface="Calibri"/>
                <a:cs typeface="Calibri"/>
                <a:sym typeface="Calibri"/>
              </a:rPr>
              <a:t>website so </a:t>
            </a: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that people know which events </a:t>
            </a:r>
            <a:r>
              <a:rPr lang="en-AU" sz="24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AU" sz="2400" dirty="0">
                <a:latin typeface="Calibri"/>
                <a:ea typeface="Calibri"/>
                <a:cs typeface="Calibri"/>
                <a:sym typeface="Calibri"/>
              </a:rPr>
              <a:t> support</a:t>
            </a:r>
          </a:p>
        </p:txBody>
      </p:sp>
      <p:grpSp>
        <p:nvGrpSpPr>
          <p:cNvPr id="266" name="Shape 266"/>
          <p:cNvGrpSpPr/>
          <p:nvPr/>
        </p:nvGrpSpPr>
        <p:grpSpPr>
          <a:xfrm>
            <a:off x="39150" y="3335529"/>
            <a:ext cx="9828000" cy="1620000"/>
            <a:chOff x="-1" y="-1"/>
            <a:chExt cx="9828000" cy="1620000"/>
          </a:xfrm>
        </p:grpSpPr>
        <p:sp>
          <p:nvSpPr>
            <p:cNvPr id="267" name="Shape 267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Can simply be a still image representing the sponsor or gifs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The displayed ads, must only come from sponsors to the event. i.e. cant just be a random image</a:t>
              </a:r>
              <a:endParaRPr lang="en-A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Shape 269"/>
          <p:cNvGrpSpPr/>
          <p:nvPr/>
        </p:nvGrpSpPr>
        <p:grpSpPr>
          <a:xfrm>
            <a:off x="9147153" y="87309"/>
            <a:ext cx="720000" cy="584100"/>
            <a:chOff x="0" y="0"/>
            <a:chExt cx="720000" cy="584100"/>
          </a:xfrm>
        </p:grpSpPr>
        <p:sp>
          <p:nvSpPr>
            <p:cNvPr id="270" name="Shape 270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8179126" y="87309"/>
            <a:ext cx="1000200" cy="584100"/>
            <a:chOff x="-76522" y="-22100"/>
            <a:chExt cx="1000200" cy="584100"/>
          </a:xfrm>
        </p:grpSpPr>
        <p:sp>
          <p:nvSpPr>
            <p:cNvPr id="273" name="Shape 273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Should have</a:t>
              </a:r>
            </a:p>
          </p:txBody>
        </p:sp>
      </p:grpSp>
      <p:grpSp>
        <p:nvGrpSpPr>
          <p:cNvPr id="275" name="Shape 275"/>
          <p:cNvGrpSpPr/>
          <p:nvPr/>
        </p:nvGrpSpPr>
        <p:grpSpPr>
          <a:xfrm>
            <a:off x="39150" y="5128588"/>
            <a:ext cx="9828000" cy="1620000"/>
            <a:chOff x="-1" y="-1"/>
            <a:chExt cx="9828000" cy="1620000"/>
          </a:xfrm>
        </p:grpSpPr>
        <p:sp>
          <p:nvSpPr>
            <p:cNvPr id="276" name="Shape 276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Shape 282"/>
          <p:cNvGrpSpPr/>
          <p:nvPr/>
        </p:nvGrpSpPr>
        <p:grpSpPr>
          <a:xfrm>
            <a:off x="39152" y="87309"/>
            <a:ext cx="720000" cy="584100"/>
            <a:chOff x="0" y="0"/>
            <a:chExt cx="720000" cy="584100"/>
          </a:xfrm>
        </p:grpSpPr>
        <p:sp>
          <p:nvSpPr>
            <p:cNvPr id="283" name="Shape 283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1</a:t>
              </a: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831153" y="109409"/>
            <a:ext cx="7380000" cy="540000"/>
            <a:chOff x="0" y="0"/>
            <a:chExt cx="7380000" cy="540000"/>
          </a:xfrm>
        </p:grpSpPr>
        <p:sp>
          <p:nvSpPr>
            <p:cNvPr id="286" name="Shape 286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endPara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AU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Physical Mailings</a:t>
              </a:r>
              <a:r>
                <a:rPr lang="en-AU" sz="2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  <p:sp>
        <p:nvSpPr>
          <p:cNvPr id="288" name="Shape 288"/>
          <p:cNvSpPr/>
          <p:nvPr/>
        </p:nvSpPr>
        <p:spPr>
          <a:xfrm>
            <a:off x="39151" y="822469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a registered member with poor internet access I want the option to be sent physical mailings, so I can still be informed about events and event pages</a:t>
            </a:r>
            <a:endParaRPr lang="en-AU" sz="2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Shape 289"/>
          <p:cNvGrpSpPr/>
          <p:nvPr/>
        </p:nvGrpSpPr>
        <p:grpSpPr>
          <a:xfrm>
            <a:off x="39150" y="3335529"/>
            <a:ext cx="9828000" cy="1620000"/>
            <a:chOff x="-1" y="-1"/>
            <a:chExt cx="9828000" cy="1620000"/>
          </a:xfrm>
        </p:grpSpPr>
        <p:sp>
          <p:nvSpPr>
            <p:cNvPr id="290" name="Shape 290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Mailing address needs to be valid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Char char="•"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Ability to accept/deny physical mailing service in account page</a:t>
              </a:r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9147153" y="87309"/>
            <a:ext cx="720000" cy="584100"/>
            <a:chOff x="0" y="0"/>
            <a:chExt cx="720000" cy="584100"/>
          </a:xfrm>
        </p:grpSpPr>
        <p:sp>
          <p:nvSpPr>
            <p:cNvPr id="293" name="Shape 293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grpSp>
        <p:nvGrpSpPr>
          <p:cNvPr id="295" name="Shape 295"/>
          <p:cNvGrpSpPr/>
          <p:nvPr/>
        </p:nvGrpSpPr>
        <p:grpSpPr>
          <a:xfrm>
            <a:off x="8179126" y="87309"/>
            <a:ext cx="1000200" cy="584100"/>
            <a:chOff x="-76522" y="-22100"/>
            <a:chExt cx="1000200" cy="584100"/>
          </a:xfrm>
        </p:grpSpPr>
        <p:sp>
          <p:nvSpPr>
            <p:cNvPr id="296" name="Shape 296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39150" y="5128588"/>
            <a:ext cx="9828000" cy="1620000"/>
            <a:chOff x="-1" y="-1"/>
            <a:chExt cx="9828000" cy="1620000"/>
          </a:xfrm>
        </p:grpSpPr>
        <p:sp>
          <p:nvSpPr>
            <p:cNvPr id="299" name="Shape 299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Only to members w</a:t>
              </a: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ho want it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39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1</a:t>
              </a: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831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endPara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r>
                <a:rPr lang="en-AU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Low volunteers notifications</a:t>
              </a:r>
              <a:r>
                <a:rPr lang="en-AU" sz="2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38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AU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a committee planner I want to be able to send notifications to registered members, when their isn’t enough volunteers to assign to an event</a:t>
            </a:r>
            <a:endParaRPr lang="en-AU" sz="2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39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Criteria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Email is received by registered member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9147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8179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9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39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</a:t>
              </a:r>
              <a:r>
                <a:rPr lang="en-AU" sz="2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7</a:t>
              </a: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831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2800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Membership registry</a:t>
              </a:r>
              <a:endParaRPr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endParaRPr lang="en-AU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38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As an unregistered member, I want to be able to register myself as a member so that I can start attending events</a:t>
            </a:r>
            <a:endParaRPr lang="en-AU" sz="2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39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</a:t>
              </a:r>
              <a:r>
                <a:rPr lang="en-AU" sz="2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Criteria</a:t>
              </a:r>
            </a:p>
            <a:p>
              <a:pPr marL="179387" lvl="0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Every field must be field before the account can be made</a:t>
              </a:r>
            </a:p>
            <a:p>
              <a:pPr marL="179387" lvl="0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9147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-US" sz="2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8179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9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89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39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</a:t>
              </a:r>
              <a:r>
                <a:rPr lang="en-AU" sz="2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18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831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2800" b="0" i="0" u="none" strike="noStrike" cap="none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 registry</a:t>
              </a:r>
              <a:endParaRPr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endParaRPr lang="en-AU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38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As a registered member, I want to be able to sign up to available events, so that I can attend the event</a:t>
            </a:r>
            <a:endParaRPr lang="en-AU" sz="2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39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</a:t>
              </a:r>
              <a:r>
                <a:rPr lang="en-AU" sz="2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Criteria</a:t>
              </a:r>
            </a:p>
            <a:p>
              <a:pPr marL="179387" lvl="0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Event must exist</a:t>
              </a:r>
            </a:p>
            <a:p>
              <a:pPr marL="179387" lvl="0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They can only register if registries still open</a:t>
              </a:r>
            </a:p>
            <a:p>
              <a:pPr marL="179387" lvl="0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After they sign up, they are asked to enter how many tickets they want to reserve for the people they want to bring to the event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179387" lvl="0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A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9147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-US" sz="2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8179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9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46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39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</a:t>
              </a: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831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2800" b="0" i="0" u="none" strike="noStrike" cap="none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 planning</a:t>
              </a:r>
              <a:endParaRPr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endParaRPr lang="en-AU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38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As an committee planner, I want access to a list of all the emails of the registered members so that I can send them emails, about events and event changes</a:t>
            </a:r>
            <a:endParaRPr lang="en-AU" sz="2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39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</a:t>
              </a:r>
              <a:r>
                <a:rPr lang="en-AU" sz="2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Criteria</a:t>
              </a:r>
            </a:p>
            <a:p>
              <a:pPr marL="179387" lvl="0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Registered members must receive the email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179387" lvl="0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A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9147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-US" sz="2000" dirty="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8179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9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947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39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</a:t>
              </a:r>
              <a:r>
                <a:rPr lang="en-AU" sz="2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831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2800" b="0" i="0" u="none" strike="noStrike" cap="none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Ticket Price Cost Calculations</a:t>
              </a:r>
              <a:endParaRPr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endParaRPr lang="en-AU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38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As an admin, I want to automate how ticket prices are determined per event so that its faster and more efficient</a:t>
            </a:r>
            <a:endParaRPr lang="en-AU" sz="2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39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</a:t>
              </a:r>
              <a:r>
                <a:rPr lang="en-AU" sz="2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Criteria</a:t>
              </a:r>
            </a:p>
            <a:p>
              <a:pPr marL="179387" lvl="0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All inputs for the formula must have an entry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179387" lvl="0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A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9147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-US" sz="2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8179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9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97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39152" y="87309"/>
            <a:ext cx="720000" cy="584100"/>
            <a:chOff x="0" y="0"/>
            <a:chExt cx="720000" cy="584100"/>
          </a:xfrm>
        </p:grpSpPr>
        <p:sp>
          <p:nvSpPr>
            <p:cNvPr id="306" name="Shape 30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B9CDE5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ID: </a:t>
              </a:r>
              <a:r>
                <a:rPr lang="en-AU" sz="2000" dirty="0" smtClean="0"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Shape 308"/>
          <p:cNvGrpSpPr/>
          <p:nvPr/>
        </p:nvGrpSpPr>
        <p:grpSpPr>
          <a:xfrm>
            <a:off x="831153" y="109409"/>
            <a:ext cx="7380000" cy="540000"/>
            <a:chOff x="0" y="0"/>
            <a:chExt cx="7380000" cy="540000"/>
          </a:xfrm>
        </p:grpSpPr>
        <p:sp>
          <p:nvSpPr>
            <p:cNvPr id="309" name="Shape 309"/>
            <p:cNvSpPr/>
            <p:nvPr/>
          </p:nvSpPr>
          <p:spPr>
            <a:xfrm>
              <a:off x="0" y="0"/>
              <a:ext cx="7380000" cy="5400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-US" sz="2800" b="0" i="0" u="none" strike="noStrike" cap="none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0" y="21078"/>
              <a:ext cx="7380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libri"/>
                <a:buNone/>
              </a:pPr>
              <a:endParaRPr lang="en-AU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Shape 311"/>
          <p:cNvSpPr/>
          <p:nvPr/>
        </p:nvSpPr>
        <p:spPr>
          <a:xfrm>
            <a:off x="38845" y="833483"/>
            <a:ext cx="9828300" cy="2340000"/>
          </a:xfrm>
          <a:prstGeom prst="rect">
            <a:avLst/>
          </a:prstGeom>
          <a:solidFill>
            <a:srgbClr val="C6D9F1"/>
          </a:solidFill>
          <a:ln w="25400" cap="flat" cmpd="sng">
            <a:solidFill>
              <a:srgbClr val="25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As an admin, I want to create a connected database to hold information about html pages </a:t>
            </a:r>
            <a:endParaRPr lang="en-AU" sz="2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Shape 312"/>
          <p:cNvGrpSpPr/>
          <p:nvPr/>
        </p:nvGrpSpPr>
        <p:grpSpPr>
          <a:xfrm>
            <a:off x="39150" y="3335529"/>
            <a:ext cx="9828000" cy="1620000"/>
            <a:chOff x="-1" y="-1"/>
            <a:chExt cx="9828000" cy="1620000"/>
          </a:xfrm>
        </p:grpSpPr>
        <p:sp>
          <p:nvSpPr>
            <p:cNvPr id="313" name="Shape 313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DCE6F2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-1"/>
              <a:ext cx="9828000" cy="9483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Acceptance </a:t>
              </a:r>
              <a:r>
                <a:rPr lang="en-AU" sz="2000" b="0" i="0" u="none" strike="noStrike" cap="none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Criteria</a:t>
              </a:r>
            </a:p>
            <a:p>
              <a:pPr marL="179387" lvl="0" indent="-179387"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lang="en-AU" sz="2000" dirty="0"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A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9147153" y="87309"/>
            <a:ext cx="720000" cy="584100"/>
            <a:chOff x="0" y="0"/>
            <a:chExt cx="720000" cy="584100"/>
          </a:xfrm>
        </p:grpSpPr>
        <p:sp>
          <p:nvSpPr>
            <p:cNvPr id="316" name="Shape 316"/>
            <p:cNvSpPr/>
            <p:nvPr/>
          </p:nvSpPr>
          <p:spPr>
            <a:xfrm>
              <a:off x="0" y="22098"/>
              <a:ext cx="720000" cy="540000"/>
            </a:xfrm>
            <a:prstGeom prst="rect">
              <a:avLst/>
            </a:prstGeom>
            <a:solidFill>
              <a:srgbClr val="CCF0CD">
                <a:alpha val="20000"/>
              </a:srgbClr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-US" sz="2000" dirty="0" smtClean="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0" y="0"/>
              <a:ext cx="720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endParaRPr lang="en-AU" sz="2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Shape 318"/>
          <p:cNvGrpSpPr/>
          <p:nvPr/>
        </p:nvGrpSpPr>
        <p:grpSpPr>
          <a:xfrm>
            <a:off x="8179126" y="87309"/>
            <a:ext cx="1000200" cy="584100"/>
            <a:chOff x="-76522" y="-22100"/>
            <a:chExt cx="1000200" cy="584100"/>
          </a:xfrm>
        </p:grpSpPr>
        <p:sp>
          <p:nvSpPr>
            <p:cNvPr id="319" name="Shape 319"/>
            <p:cNvSpPr/>
            <p:nvPr/>
          </p:nvSpPr>
          <p:spPr>
            <a:xfrm>
              <a:off x="27502" y="0"/>
              <a:ext cx="792000" cy="540000"/>
            </a:xfrm>
            <a:prstGeom prst="rect">
              <a:avLst/>
            </a:prstGeom>
            <a:solidFill>
              <a:srgbClr val="E6E0EC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-76522" y="-22100"/>
              <a:ext cx="10002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>
                  <a:latin typeface="Calibri"/>
                  <a:ea typeface="Calibri"/>
                  <a:cs typeface="Calibri"/>
                  <a:sym typeface="Calibri"/>
                </a:rPr>
                <a:t>Could have</a:t>
              </a:r>
            </a:p>
          </p:txBody>
        </p:sp>
      </p:grpSp>
      <p:grpSp>
        <p:nvGrpSpPr>
          <p:cNvPr id="321" name="Shape 321"/>
          <p:cNvGrpSpPr/>
          <p:nvPr/>
        </p:nvGrpSpPr>
        <p:grpSpPr>
          <a:xfrm>
            <a:off x="39150" y="5128588"/>
            <a:ext cx="9828000" cy="1620000"/>
            <a:chOff x="-1" y="-1"/>
            <a:chExt cx="9828000" cy="1620000"/>
          </a:xfrm>
        </p:grpSpPr>
        <p:sp>
          <p:nvSpPr>
            <p:cNvPr id="322" name="Shape 322"/>
            <p:cNvSpPr/>
            <p:nvPr/>
          </p:nvSpPr>
          <p:spPr>
            <a:xfrm>
              <a:off x="-1" y="-1"/>
              <a:ext cx="9828000" cy="16200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25406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-1" y="-1"/>
              <a:ext cx="98280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lIns="36000" tIns="36000" rIns="36000" bIns="3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AU" sz="2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Notes</a:t>
              </a:r>
            </a:p>
            <a:p>
              <a:pPr marL="179387" marR="0" lvl="0" indent="-17938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Char char="•"/>
              </a:pPr>
              <a:endParaRPr sz="2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50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831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Donate to an event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0" y="822468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member I want to be able to donate money to a specific event so that I can show my support to that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Donations must be positive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Donations must be tied to an event. i.e. donations cant be made to non-existing events</a:t>
            </a:r>
          </a:p>
        </p:txBody>
      </p:sp>
      <p:sp>
        <p:nvSpPr>
          <p:cNvPr id="175" name="Shape 17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831153" y="87242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Donation Tracking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0" y="822468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donator I want to be able to keep track of my donations so that I can make sure they’re the correct amounts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the proper amount that was actually donated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the donators actual donated money, not someone else’s.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168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Viewing all volunteers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9152" y="844637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committee planner I want to be able to see all of the volunteers details so I can plan who to assign to which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the correct data retrieved from the database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8211153" y="109409"/>
            <a:ext cx="863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haves</a:t>
            </a:r>
            <a:endParaRPr lang="en-AU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Volunteer Assignment</a:t>
            </a:r>
            <a:endParaRPr lang="en-AU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39152" y="844637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committee planner I want to be able to assign volunteers to a specific event so that there are enough volunteers for that event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assigned volunteer must show up on the events volunteers list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8211153" y="109409"/>
            <a:ext cx="863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haves</a:t>
            </a:r>
            <a:endParaRPr lang="en-AU"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49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4</a:t>
            </a:r>
          </a:p>
        </p:txBody>
      </p:sp>
      <p:sp>
        <p:nvSpPr>
          <p:cNvPr id="161" name="Shape 16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events 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event attendee I want to be able to keep track of important event details so that I can attend the event on time</a:t>
            </a:r>
            <a:endParaRPr lang="en-A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show the proper location of the event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displayed information must match that of the database entry.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display committee planners of the event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65" name="Shape 165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66" name="Shape 16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39152" y="109409"/>
            <a:ext cx="719999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: 5</a:t>
            </a:r>
          </a:p>
        </p:txBody>
      </p:sp>
      <p:sp>
        <p:nvSpPr>
          <p:cNvPr id="194" name="Shape 19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FAQ 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822470"/>
            <a:ext cx="9828000" cy="2339999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unregistered member I </a:t>
            </a:r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be able to look up frequently asked questions so that I can gain a better understanding of events and the organization   </a:t>
            </a:r>
          </a:p>
        </p:txBody>
      </p:sp>
      <p:sp>
        <p:nvSpPr>
          <p:cNvPr id="196" name="Shape 19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properly display on screen. 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entry must be separate from another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9147153" y="109409"/>
            <a:ext cx="719999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8" name="Shape 198"/>
          <p:cNvSpPr/>
          <p:nvPr/>
        </p:nvSpPr>
        <p:spPr>
          <a:xfrm>
            <a:off x="8283153" y="109409"/>
            <a:ext cx="791999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have</a:t>
            </a:r>
          </a:p>
        </p:txBody>
      </p:sp>
      <p:sp>
        <p:nvSpPr>
          <p:cNvPr id="199" name="Shape 19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8" marR="0" lvl="0" indent="-179388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50" name="Shape 15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website features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AU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unregistered member I want access to the website so that I can gather proper information about events and the organization, before signing up to attend events</a:t>
            </a:r>
            <a:endParaRPr lang="en-A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Viewable webpages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change </a:t>
            </a:r>
            <a:r>
              <a:rPr lang="en-A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webpages</a:t>
            </a:r>
            <a:endParaRPr lang="en-A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54" name="Shape 15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55" name="Shape 15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4406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360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marL="179387" marR="0" lvl="0" indent="-17938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1147</Words>
  <Application>Microsoft Office PowerPoint</Application>
  <PresentationFormat>A4 Paper (210x297 mm)</PresentationFormat>
  <Paragraphs>195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glynn caballero</dc:creator>
  <cp:lastModifiedBy>glynn caballero</cp:lastModifiedBy>
  <cp:revision>15</cp:revision>
  <dcterms:modified xsi:type="dcterms:W3CDTF">2016-09-12T09:08:13Z</dcterms:modified>
</cp:coreProperties>
</file>