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6A9A8-137D-9046-BCD3-2F1BC429CF9D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6E75-1C2A-CC4C-84FA-61624191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26 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Abracadata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Nombre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err="1" smtClean="0"/>
              <a:t>Abracadata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Integrantes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smtClean="0"/>
              <a:t>Elvis </a:t>
            </a:r>
            <a:r>
              <a:rPr lang="en-US" sz="2000" dirty="0" err="1" smtClean="0"/>
              <a:t>Espinal</a:t>
            </a:r>
            <a:endParaRPr lang="en-US" sz="2000" dirty="0" smtClean="0"/>
          </a:p>
          <a:p>
            <a:pPr lvl="1"/>
            <a:r>
              <a:rPr lang="en-US" sz="2000" dirty="0" smtClean="0"/>
              <a:t>José Carlos Isabel	</a:t>
            </a:r>
          </a:p>
          <a:p>
            <a:pPr lvl="1"/>
            <a:r>
              <a:rPr lang="en-US" sz="2000" dirty="0" smtClean="0"/>
              <a:t>Gustavo A. Caffaro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Elvis </a:t>
            </a:r>
            <a:r>
              <a:rPr lang="en-US" dirty="0" err="1" smtClean="0"/>
              <a:t>Espinal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err="1" smtClean="0"/>
              <a:t>Banesco</a:t>
            </a:r>
            <a:r>
              <a:rPr lang="en-US" dirty="0" smtClean="0"/>
              <a:t> RD, </a:t>
            </a:r>
            <a:r>
              <a:rPr lang="en-US" i="1" dirty="0" err="1" smtClean="0"/>
              <a:t>Especialista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Modelos</a:t>
            </a:r>
            <a:r>
              <a:rPr lang="en-US" i="1" dirty="0"/>
              <a:t> y </a:t>
            </a:r>
            <a:r>
              <a:rPr lang="en-US" i="1" dirty="0" err="1"/>
              <a:t>Metodologías</a:t>
            </a:r>
            <a:r>
              <a:rPr lang="en-US" i="1" dirty="0"/>
              <a:t> de </a:t>
            </a:r>
            <a:r>
              <a:rPr lang="en-US" i="1" dirty="0" err="1" smtClean="0"/>
              <a:t>Riesgo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Python, MATLAB, SQL, Power </a:t>
            </a:r>
            <a:r>
              <a:rPr lang="en-US" dirty="0"/>
              <a:t>BI, </a:t>
            </a:r>
            <a:r>
              <a:rPr lang="en-US" dirty="0" smtClean="0"/>
              <a:t>VBA, SAS EG, SAS EM, SAP </a:t>
            </a:r>
            <a:r>
              <a:rPr lang="en-US" dirty="0" err="1" smtClean="0"/>
              <a:t>Lumira</a:t>
            </a:r>
            <a:r>
              <a:rPr lang="en-US" dirty="0" smtClean="0"/>
              <a:t>, </a:t>
            </a:r>
            <a:r>
              <a:rPr lang="en-US" dirty="0"/>
              <a:t>E-views,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Sin el big data, </a:t>
            </a:r>
            <a:r>
              <a:rPr lang="en-US" i="1" dirty="0" err="1" smtClean="0"/>
              <a:t>estamos</a:t>
            </a:r>
            <a:r>
              <a:rPr lang="en-US" i="1" dirty="0" smtClean="0"/>
              <a:t> </a:t>
            </a:r>
            <a:r>
              <a:rPr lang="en-US" i="1" dirty="0" err="1" smtClean="0"/>
              <a:t>ciegos</a:t>
            </a:r>
            <a:r>
              <a:rPr lang="en-US" i="1" dirty="0" smtClean="0"/>
              <a:t> y </a:t>
            </a:r>
            <a:r>
              <a:rPr lang="en-US" i="1" dirty="0" err="1" smtClean="0"/>
              <a:t>sordos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el </a:t>
            </a:r>
            <a:r>
              <a:rPr lang="en-US" i="1" dirty="0" err="1" smtClean="0"/>
              <a:t>medio</a:t>
            </a:r>
            <a:r>
              <a:rPr lang="en-US" i="1" dirty="0" smtClean="0"/>
              <a:t> de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autopista</a:t>
            </a:r>
            <a:r>
              <a:rPr lang="en-US" i="1" dirty="0" smtClean="0"/>
              <a:t>”. 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n-US" dirty="0" smtClean="0"/>
              <a:t>Pearl Zhu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José </a:t>
            </a:r>
            <a:r>
              <a:rPr lang="en-US" dirty="0" err="1" smtClean="0"/>
              <a:t>carlos</a:t>
            </a:r>
            <a:r>
              <a:rPr lang="en-US" dirty="0" smtClean="0"/>
              <a:t> </a:t>
            </a:r>
            <a:r>
              <a:rPr lang="en-US" dirty="0" err="1" smtClean="0"/>
              <a:t>isabel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Finanzas</a:t>
            </a:r>
            <a:r>
              <a:rPr lang="en-US" dirty="0" smtClean="0"/>
              <a:t>, Rochester Institute of Technology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smtClean="0"/>
              <a:t>DIGEPRES, </a:t>
            </a:r>
            <a:r>
              <a:rPr lang="en-US" i="1" dirty="0" err="1" smtClean="0"/>
              <a:t>Encargado</a:t>
            </a:r>
            <a:r>
              <a:rPr lang="en-US" i="1" dirty="0" smtClean="0"/>
              <a:t> de </a:t>
            </a:r>
            <a:r>
              <a:rPr lang="en-US" i="1" dirty="0" err="1" smtClean="0"/>
              <a:t>proyecto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 smtClean="0"/>
              <a:t>Python, R</a:t>
            </a:r>
            <a:r>
              <a:rPr lang="en-US" dirty="0"/>
              <a:t>, </a:t>
            </a:r>
            <a:r>
              <a:rPr lang="en-US" dirty="0" smtClean="0"/>
              <a:t>Stata, SQL</a:t>
            </a:r>
            <a:r>
              <a:rPr lang="en-US" dirty="0"/>
              <a:t>, Tableau, Bloomberg </a:t>
            </a:r>
            <a:endParaRPr lang="en-US" dirty="0" smtClean="0"/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Es</a:t>
            </a:r>
            <a:r>
              <a:rPr lang="en-US" i="1" dirty="0" smtClean="0"/>
              <a:t> </a:t>
            </a:r>
            <a:r>
              <a:rPr lang="en-US" i="1" dirty="0" err="1" smtClean="0"/>
              <a:t>mejor</a:t>
            </a:r>
            <a:r>
              <a:rPr lang="en-US" i="1" dirty="0" smtClean="0"/>
              <a:t> </a:t>
            </a:r>
            <a:r>
              <a:rPr lang="en-US" i="1" dirty="0" err="1" smtClean="0"/>
              <a:t>estar</a:t>
            </a:r>
            <a:r>
              <a:rPr lang="en-US" i="1" dirty="0" smtClean="0"/>
              <a:t> </a:t>
            </a:r>
            <a:r>
              <a:rPr lang="en-US" i="1" dirty="0" err="1" smtClean="0"/>
              <a:t>aproximadamente</a:t>
            </a:r>
            <a:r>
              <a:rPr lang="en-US" i="1" dirty="0" smtClean="0"/>
              <a:t> </a:t>
            </a:r>
            <a:r>
              <a:rPr lang="en-US" i="1" dirty="0" err="1" smtClean="0"/>
              <a:t>correcto</a:t>
            </a:r>
            <a:r>
              <a:rPr lang="en-US" i="1" dirty="0" smtClean="0"/>
              <a:t> que </a:t>
            </a:r>
            <a:r>
              <a:rPr lang="en-US" i="1" dirty="0" err="1" smtClean="0"/>
              <a:t>precisamente</a:t>
            </a:r>
            <a:r>
              <a:rPr lang="en-US" i="1" dirty="0" smtClean="0"/>
              <a:t> </a:t>
            </a:r>
            <a:r>
              <a:rPr lang="en-US" i="1" dirty="0" err="1" smtClean="0"/>
              <a:t>incorrecto</a:t>
            </a:r>
            <a:r>
              <a:rPr lang="en-US" i="1" dirty="0" smtClean="0"/>
              <a:t>. " </a:t>
            </a:r>
            <a:r>
              <a:rPr lang="en-US" dirty="0"/>
              <a:t>- John Maynard Keynes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7" t="4666" r="27489" b="34672"/>
          <a:stretch/>
        </p:blipFill>
        <p:spPr>
          <a:xfrm>
            <a:off x="8911868" y="897595"/>
            <a:ext cx="2051763" cy="18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 a. </a:t>
            </a:r>
            <a:r>
              <a:rPr lang="en-US" dirty="0" err="1" smtClean="0"/>
              <a:t>caffaro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3963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New York University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Universidad Nacional de </a:t>
            </a:r>
            <a:r>
              <a:rPr lang="en-US" dirty="0" err="1" smtClean="0"/>
              <a:t>Taiwán</a:t>
            </a:r>
            <a:endParaRPr lang="en-US" dirty="0" smtClean="0"/>
          </a:p>
          <a:p>
            <a:r>
              <a:rPr lang="en-US" dirty="0" smtClean="0"/>
              <a:t>Lugar actual de </a:t>
            </a:r>
            <a:r>
              <a:rPr lang="en-US" dirty="0" err="1" smtClean="0"/>
              <a:t>estudio</a:t>
            </a:r>
            <a:endParaRPr lang="en-US" dirty="0" smtClean="0"/>
          </a:p>
          <a:p>
            <a:pPr lvl="1"/>
            <a:r>
              <a:rPr lang="en-US" dirty="0" smtClean="0"/>
              <a:t>New York University, </a:t>
            </a:r>
            <a:r>
              <a:rPr lang="en-US" i="1" dirty="0" smtClean="0"/>
              <a:t>MA in Economics</a:t>
            </a:r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MATLAB, SQL, E-views</a:t>
            </a:r>
            <a:r>
              <a:rPr lang="en-US" dirty="0"/>
              <a:t>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 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Todos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modelos</a:t>
            </a:r>
            <a:r>
              <a:rPr lang="en-US" i="1" dirty="0" smtClean="0"/>
              <a:t> </a:t>
            </a:r>
            <a:r>
              <a:rPr lang="en-US" i="1" dirty="0" err="1" smtClean="0"/>
              <a:t>están</a:t>
            </a:r>
            <a:r>
              <a:rPr lang="en-US" i="1" dirty="0" smtClean="0"/>
              <a:t> mal, </a:t>
            </a:r>
            <a:r>
              <a:rPr lang="en-US" i="1" dirty="0" err="1" smtClean="0"/>
              <a:t>sólo</a:t>
            </a:r>
            <a:r>
              <a:rPr lang="en-US" i="1" dirty="0" smtClean="0"/>
              <a:t> que </a:t>
            </a:r>
            <a:r>
              <a:rPr lang="en-US" i="1" dirty="0" err="1" smtClean="0"/>
              <a:t>algunos</a:t>
            </a:r>
            <a:r>
              <a:rPr lang="en-US" i="1" dirty="0" smtClean="0"/>
              <a:t> son </a:t>
            </a:r>
            <a:r>
              <a:rPr lang="en-US" i="1" dirty="0" err="1" smtClean="0"/>
              <a:t>útiles</a:t>
            </a:r>
            <a:r>
              <a:rPr lang="en-US" dirty="0" smtClean="0"/>
              <a:t>.” - George Box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69" y="874169"/>
            <a:ext cx="1921962" cy="19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26 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</TotalTime>
  <Words>249</Words>
  <Application>Microsoft Macintosh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Datathon RD 2020</vt:lpstr>
      <vt:lpstr>Abracadata</vt:lpstr>
      <vt:lpstr>Elvis Espinal</vt:lpstr>
      <vt:lpstr>José carlos isabel</vt:lpstr>
      <vt:lpstr>Gustavo a. caffaro</vt:lpstr>
      <vt:lpstr>¡Muchas gracias!</vt:lpstr>
      <vt:lpstr>Datathon RD 2020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RD 2020</dc:title>
  <dc:creator>Gustavo Caffaro</dc:creator>
  <cp:lastModifiedBy>Gustavo Caffaro</cp:lastModifiedBy>
  <cp:revision>13</cp:revision>
  <dcterms:created xsi:type="dcterms:W3CDTF">2020-06-26T19:11:30Z</dcterms:created>
  <dcterms:modified xsi:type="dcterms:W3CDTF">2020-06-26T20:14:32Z</dcterms:modified>
</cp:coreProperties>
</file>