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6A9A8-137D-9046-BCD3-2F1BC429CF9D}" type="datetimeFigureOut">
              <a:rPr lang="en-US" smtClean="0"/>
              <a:t>6/28/20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06E75-1C2A-CC4C-84FA-616241911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0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28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0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06E75-1C2A-CC4C-84FA-6162419119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6/28/20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04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4.png"/><Relationship Id="rId5" Type="http://schemas.openxmlformats.org/officeDocument/2006/relationships/image" Target="../media/image7.jpe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8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RD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abracadata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28 </a:t>
            </a:r>
            <a:r>
              <a:rPr lang="en-US" dirty="0" smtClean="0"/>
              <a:t>de </a:t>
            </a:r>
            <a:r>
              <a:rPr lang="en-US" dirty="0" err="1" smtClean="0"/>
              <a:t>junio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254000" y="4711700"/>
            <a:ext cx="2133600" cy="196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4130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Abracadata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Nombre</a:t>
            </a:r>
            <a:r>
              <a:rPr lang="en-US" sz="2400" dirty="0" smtClean="0"/>
              <a:t> del </a:t>
            </a:r>
            <a:r>
              <a:rPr lang="en-US" sz="2400" dirty="0" err="1" smtClean="0"/>
              <a:t>equipo</a:t>
            </a:r>
            <a:endParaRPr lang="en-US" sz="2400" dirty="0" smtClean="0"/>
          </a:p>
          <a:p>
            <a:pPr lvl="1"/>
            <a:r>
              <a:rPr lang="en-US" sz="2000" dirty="0" err="1" smtClean="0"/>
              <a:t>Abracadata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err="1" smtClean="0"/>
              <a:t>Integrantes</a:t>
            </a:r>
            <a:r>
              <a:rPr lang="en-US" sz="2400" dirty="0" smtClean="0"/>
              <a:t> del </a:t>
            </a:r>
            <a:r>
              <a:rPr lang="en-US" sz="2400" dirty="0" err="1" smtClean="0"/>
              <a:t>equipo</a:t>
            </a:r>
            <a:endParaRPr lang="en-US" sz="2400" dirty="0" smtClean="0"/>
          </a:p>
          <a:p>
            <a:pPr lvl="1"/>
            <a:r>
              <a:rPr lang="en-US" sz="2000" dirty="0" smtClean="0"/>
              <a:t>Elvis </a:t>
            </a:r>
            <a:r>
              <a:rPr lang="en-US" sz="2000" dirty="0" err="1" smtClean="0"/>
              <a:t>Espinal</a:t>
            </a:r>
            <a:endParaRPr lang="en-US" sz="2000" dirty="0" smtClean="0"/>
          </a:p>
          <a:p>
            <a:pPr lvl="1"/>
            <a:r>
              <a:rPr lang="en-US" sz="2000" dirty="0" smtClean="0"/>
              <a:t>José Carlos Isabel	</a:t>
            </a:r>
          </a:p>
          <a:p>
            <a:pPr lvl="1"/>
            <a:r>
              <a:rPr lang="en-US" sz="2000" dirty="0" smtClean="0"/>
              <a:t>Gustavo A. Caffaro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1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Elvis </a:t>
            </a:r>
            <a:r>
              <a:rPr lang="en-US" dirty="0" err="1" smtClean="0"/>
              <a:t>Espinal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INTEC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PUCMM</a:t>
            </a:r>
          </a:p>
          <a:p>
            <a:r>
              <a:rPr lang="en-US" dirty="0" smtClean="0"/>
              <a:t>Lugar actual de </a:t>
            </a:r>
            <a:r>
              <a:rPr lang="en-US" dirty="0" err="1" smtClean="0"/>
              <a:t>trabajo</a:t>
            </a:r>
            <a:endParaRPr lang="en-US" dirty="0" smtClean="0"/>
          </a:p>
          <a:p>
            <a:pPr lvl="1"/>
            <a:r>
              <a:rPr lang="en-US" dirty="0" err="1" smtClean="0"/>
              <a:t>Banesco</a:t>
            </a:r>
            <a:r>
              <a:rPr lang="en-US" dirty="0" smtClean="0"/>
              <a:t> RD, </a:t>
            </a:r>
            <a:r>
              <a:rPr lang="en-US" i="1" dirty="0" err="1" smtClean="0"/>
              <a:t>Especialista</a:t>
            </a:r>
            <a:r>
              <a:rPr lang="en-US" i="1" dirty="0" smtClean="0"/>
              <a:t> </a:t>
            </a:r>
            <a:r>
              <a:rPr lang="en-US" i="1" dirty="0"/>
              <a:t>de </a:t>
            </a:r>
            <a:r>
              <a:rPr lang="en-US" i="1" dirty="0" err="1"/>
              <a:t>Modelos</a:t>
            </a:r>
            <a:r>
              <a:rPr lang="en-US" i="1" dirty="0"/>
              <a:t> y </a:t>
            </a:r>
            <a:r>
              <a:rPr lang="en-US" i="1" dirty="0" err="1"/>
              <a:t>Metodologías</a:t>
            </a:r>
            <a:r>
              <a:rPr lang="en-US" i="1" dirty="0"/>
              <a:t> de </a:t>
            </a:r>
            <a:r>
              <a:rPr lang="en-US" i="1" dirty="0" err="1" smtClean="0"/>
              <a:t>Riesgo</a:t>
            </a:r>
            <a:endParaRPr lang="en-US" i="1" dirty="0" smtClean="0"/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/>
              <a:t>R, </a:t>
            </a:r>
            <a:r>
              <a:rPr lang="en-US" dirty="0" smtClean="0"/>
              <a:t>Python, MATLAB, SQL, Power </a:t>
            </a:r>
            <a:r>
              <a:rPr lang="en-US" dirty="0"/>
              <a:t>BI, </a:t>
            </a:r>
            <a:r>
              <a:rPr lang="en-US" dirty="0" smtClean="0"/>
              <a:t>VBA, SAS EG, SAS EM, SAP </a:t>
            </a:r>
            <a:r>
              <a:rPr lang="en-US" dirty="0" err="1" smtClean="0"/>
              <a:t>Lumira</a:t>
            </a:r>
            <a:r>
              <a:rPr lang="en-US" dirty="0" smtClean="0"/>
              <a:t>, </a:t>
            </a:r>
            <a:r>
              <a:rPr lang="en-US" dirty="0"/>
              <a:t>E-views, </a:t>
            </a:r>
            <a:r>
              <a:rPr lang="en-US" dirty="0" smtClean="0"/>
              <a:t>Stata, </a:t>
            </a:r>
            <a:r>
              <a:rPr lang="en-US" dirty="0" err="1" smtClean="0"/>
              <a:t>LaTex</a:t>
            </a:r>
            <a:r>
              <a:rPr lang="en-US" dirty="0" smtClean="0"/>
              <a:t>, GitHub</a:t>
            </a:r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Sin el big data, </a:t>
            </a:r>
            <a:r>
              <a:rPr lang="en-US" i="1" dirty="0" err="1" smtClean="0"/>
              <a:t>estamos</a:t>
            </a:r>
            <a:r>
              <a:rPr lang="en-US" i="1" dirty="0" smtClean="0"/>
              <a:t> </a:t>
            </a:r>
            <a:r>
              <a:rPr lang="en-US" i="1" dirty="0" err="1" smtClean="0"/>
              <a:t>ciegos</a:t>
            </a:r>
            <a:r>
              <a:rPr lang="en-US" i="1" dirty="0" smtClean="0"/>
              <a:t> y </a:t>
            </a:r>
            <a:r>
              <a:rPr lang="en-US" i="1" dirty="0" err="1" smtClean="0"/>
              <a:t>sordos</a:t>
            </a:r>
            <a:r>
              <a:rPr lang="en-US" i="1" dirty="0" smtClean="0"/>
              <a:t> </a:t>
            </a:r>
            <a:r>
              <a:rPr lang="en-US" i="1" dirty="0" err="1" smtClean="0"/>
              <a:t>en</a:t>
            </a:r>
            <a:r>
              <a:rPr lang="en-US" i="1" dirty="0" smtClean="0"/>
              <a:t> el </a:t>
            </a:r>
            <a:r>
              <a:rPr lang="en-US" i="1" dirty="0" err="1" smtClean="0"/>
              <a:t>medio</a:t>
            </a:r>
            <a:r>
              <a:rPr lang="en-US" i="1" dirty="0" smtClean="0"/>
              <a:t> de </a:t>
            </a:r>
            <a:r>
              <a:rPr lang="en-US" i="1" dirty="0" err="1" smtClean="0"/>
              <a:t>una</a:t>
            </a:r>
            <a:r>
              <a:rPr lang="en-US" i="1" dirty="0" smtClean="0"/>
              <a:t> </a:t>
            </a:r>
            <a:r>
              <a:rPr lang="en-US" i="1" dirty="0" err="1" smtClean="0"/>
              <a:t>autopista</a:t>
            </a:r>
            <a:r>
              <a:rPr lang="en-US" i="1" dirty="0" smtClean="0"/>
              <a:t>”. </a:t>
            </a:r>
            <a:r>
              <a:rPr lang="en-US" i="1" dirty="0"/>
              <a:t> </a:t>
            </a:r>
            <a:r>
              <a:rPr lang="en-US" i="1" dirty="0" smtClean="0"/>
              <a:t>- </a:t>
            </a:r>
            <a:r>
              <a:rPr lang="en-US" dirty="0" smtClean="0"/>
              <a:t>Pearl Zhu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6111" r="59011" b="48148"/>
          <a:stretch/>
        </p:blipFill>
        <p:spPr>
          <a:xfrm>
            <a:off x="8928100" y="952500"/>
            <a:ext cx="2019300" cy="176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7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" t="26111" r="59011" b="48148"/>
          <a:stretch/>
        </p:blipFill>
        <p:spPr>
          <a:xfrm>
            <a:off x="8928100" y="952500"/>
            <a:ext cx="2019300" cy="1765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José </a:t>
            </a:r>
            <a:r>
              <a:rPr lang="en-US" dirty="0" err="1" smtClean="0"/>
              <a:t>carlos</a:t>
            </a:r>
            <a:r>
              <a:rPr lang="en-US" dirty="0" smtClean="0"/>
              <a:t> </a:t>
            </a:r>
            <a:r>
              <a:rPr lang="en-US" dirty="0" err="1" smtClean="0"/>
              <a:t>isabel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Finanzas</a:t>
            </a:r>
            <a:r>
              <a:rPr lang="en-US" dirty="0" smtClean="0"/>
              <a:t>, Rochester Institute of Technology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PUCMM</a:t>
            </a:r>
          </a:p>
          <a:p>
            <a:r>
              <a:rPr lang="en-US" dirty="0" smtClean="0"/>
              <a:t>Lugar actual de </a:t>
            </a:r>
            <a:r>
              <a:rPr lang="en-US" dirty="0" err="1" smtClean="0"/>
              <a:t>trabajo</a:t>
            </a:r>
            <a:endParaRPr lang="en-US" dirty="0" smtClean="0"/>
          </a:p>
          <a:p>
            <a:pPr lvl="1"/>
            <a:r>
              <a:rPr lang="en-US" dirty="0" smtClean="0"/>
              <a:t>DIGEPRES, </a:t>
            </a:r>
            <a:r>
              <a:rPr lang="en-US" i="1" dirty="0" err="1" smtClean="0"/>
              <a:t>Encargado</a:t>
            </a:r>
            <a:r>
              <a:rPr lang="en-US" i="1" dirty="0" smtClean="0"/>
              <a:t> de </a:t>
            </a:r>
            <a:r>
              <a:rPr lang="en-US" i="1" dirty="0" err="1" smtClean="0"/>
              <a:t>proyecto</a:t>
            </a:r>
            <a:endParaRPr lang="en-US" i="1" dirty="0" smtClean="0"/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 smtClean="0"/>
              <a:t>Python, R</a:t>
            </a:r>
            <a:r>
              <a:rPr lang="en-US" dirty="0"/>
              <a:t>, </a:t>
            </a:r>
            <a:r>
              <a:rPr lang="en-US" dirty="0" smtClean="0"/>
              <a:t>Stata, SQL</a:t>
            </a:r>
            <a:r>
              <a:rPr lang="en-US" dirty="0"/>
              <a:t>, Tableau, Bloomberg </a:t>
            </a:r>
            <a:endParaRPr lang="en-US" dirty="0" smtClean="0"/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i="1" dirty="0" smtClean="0"/>
              <a:t>“</a:t>
            </a:r>
            <a:r>
              <a:rPr lang="en-US" i="1" dirty="0" err="1" smtClean="0"/>
              <a:t>Es</a:t>
            </a:r>
            <a:r>
              <a:rPr lang="en-US" i="1" dirty="0" smtClean="0"/>
              <a:t> </a:t>
            </a:r>
            <a:r>
              <a:rPr lang="en-US" i="1" dirty="0" err="1" smtClean="0"/>
              <a:t>mejor</a:t>
            </a:r>
            <a:r>
              <a:rPr lang="en-US" i="1" dirty="0" smtClean="0"/>
              <a:t> </a:t>
            </a:r>
            <a:r>
              <a:rPr lang="en-US" i="1" dirty="0" err="1" smtClean="0"/>
              <a:t>estar</a:t>
            </a:r>
            <a:r>
              <a:rPr lang="en-US" i="1" dirty="0" smtClean="0"/>
              <a:t> </a:t>
            </a:r>
            <a:r>
              <a:rPr lang="en-US" i="1" dirty="0" err="1" smtClean="0"/>
              <a:t>aproximadamente</a:t>
            </a:r>
            <a:r>
              <a:rPr lang="en-US" i="1" dirty="0" smtClean="0"/>
              <a:t> </a:t>
            </a:r>
            <a:r>
              <a:rPr lang="en-US" i="1" dirty="0" err="1" smtClean="0"/>
              <a:t>correcto</a:t>
            </a:r>
            <a:r>
              <a:rPr lang="en-US" i="1" dirty="0" smtClean="0"/>
              <a:t> que </a:t>
            </a:r>
            <a:r>
              <a:rPr lang="en-US" i="1" dirty="0" err="1" smtClean="0"/>
              <a:t>precisamente</a:t>
            </a:r>
            <a:r>
              <a:rPr lang="en-US" i="1" dirty="0" smtClean="0"/>
              <a:t> </a:t>
            </a:r>
            <a:r>
              <a:rPr lang="en-US" i="1" dirty="0" err="1" smtClean="0"/>
              <a:t>incorrecto</a:t>
            </a:r>
            <a:r>
              <a:rPr lang="en-US" i="1" dirty="0" smtClean="0"/>
              <a:t>. " </a:t>
            </a:r>
            <a:r>
              <a:rPr lang="en-US" dirty="0"/>
              <a:t>- John Maynard Keynes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7" t="4666" r="27489" b="34672"/>
          <a:stretch/>
        </p:blipFill>
        <p:spPr>
          <a:xfrm>
            <a:off x="8911868" y="897595"/>
            <a:ext cx="2051763" cy="18751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Gustavo a. </a:t>
            </a:r>
            <a:r>
              <a:rPr lang="en-US" dirty="0" err="1" smtClean="0"/>
              <a:t>caffaro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3963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Educación</a:t>
            </a:r>
            <a:endParaRPr lang="en-US" dirty="0" smtClean="0"/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New York University (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proceso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Maestría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Matemática</a:t>
            </a:r>
            <a:r>
              <a:rPr lang="en-US" dirty="0" smtClean="0"/>
              <a:t> </a:t>
            </a:r>
            <a:r>
              <a:rPr lang="en-US" dirty="0" err="1" smtClean="0"/>
              <a:t>Aplicada</a:t>
            </a:r>
            <a:r>
              <a:rPr lang="en-US" dirty="0" smtClean="0"/>
              <a:t>, INTEC</a:t>
            </a:r>
          </a:p>
          <a:p>
            <a:pPr lvl="1"/>
            <a:r>
              <a:rPr lang="en-US" dirty="0" err="1" smtClean="0"/>
              <a:t>Licenciatura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Economía</a:t>
            </a:r>
            <a:r>
              <a:rPr lang="en-US" dirty="0" smtClean="0"/>
              <a:t>, Universidad Nacional de </a:t>
            </a:r>
            <a:r>
              <a:rPr lang="en-US" dirty="0" err="1" smtClean="0"/>
              <a:t>Taiwán</a:t>
            </a:r>
            <a:endParaRPr lang="en-US" dirty="0" smtClean="0"/>
          </a:p>
          <a:p>
            <a:r>
              <a:rPr lang="en-US" dirty="0" smtClean="0"/>
              <a:t>Lugar actual de </a:t>
            </a:r>
            <a:r>
              <a:rPr lang="en-US" dirty="0" err="1" smtClean="0"/>
              <a:t>estudio</a:t>
            </a:r>
            <a:endParaRPr lang="en-US" dirty="0" smtClean="0"/>
          </a:p>
          <a:p>
            <a:pPr lvl="1"/>
            <a:r>
              <a:rPr lang="en-US" dirty="0" smtClean="0"/>
              <a:t>New York University, </a:t>
            </a:r>
            <a:r>
              <a:rPr lang="en-US" i="1" dirty="0" smtClean="0"/>
              <a:t>MA in Economics</a:t>
            </a:r>
          </a:p>
          <a:p>
            <a:r>
              <a:rPr lang="en-US" dirty="0" err="1" smtClean="0"/>
              <a:t>Habilidades</a:t>
            </a:r>
            <a:r>
              <a:rPr lang="en-US" dirty="0" smtClean="0"/>
              <a:t> </a:t>
            </a:r>
            <a:r>
              <a:rPr lang="en-US" dirty="0" err="1" smtClean="0"/>
              <a:t>técnicas</a:t>
            </a:r>
            <a:endParaRPr lang="en-US" dirty="0" smtClean="0"/>
          </a:p>
          <a:p>
            <a:pPr lvl="1"/>
            <a:r>
              <a:rPr lang="en-US" dirty="0"/>
              <a:t>R, </a:t>
            </a:r>
            <a:r>
              <a:rPr lang="en-US" dirty="0" smtClean="0"/>
              <a:t>MATLAB, SQL, E-views</a:t>
            </a:r>
            <a:r>
              <a:rPr lang="en-US" dirty="0"/>
              <a:t>, </a:t>
            </a:r>
            <a:r>
              <a:rPr lang="en-US" dirty="0" smtClean="0"/>
              <a:t>Stata, </a:t>
            </a:r>
            <a:r>
              <a:rPr lang="en-US" dirty="0" err="1" smtClean="0"/>
              <a:t>LaTex</a:t>
            </a:r>
            <a:r>
              <a:rPr lang="en-US" dirty="0" smtClean="0"/>
              <a:t>, GitHub </a:t>
            </a:r>
          </a:p>
          <a:p>
            <a:r>
              <a:rPr lang="en-US" dirty="0" err="1" smtClean="0"/>
              <a:t>Frase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i="1" dirty="0" err="1" smtClean="0"/>
              <a:t>Todos</a:t>
            </a:r>
            <a:r>
              <a:rPr lang="en-US" i="1" dirty="0" smtClean="0"/>
              <a:t> </a:t>
            </a:r>
            <a:r>
              <a:rPr lang="en-US" i="1" dirty="0" err="1" smtClean="0"/>
              <a:t>los</a:t>
            </a:r>
            <a:r>
              <a:rPr lang="en-US" i="1" dirty="0" smtClean="0"/>
              <a:t> </a:t>
            </a:r>
            <a:r>
              <a:rPr lang="en-US" i="1" dirty="0" err="1" smtClean="0"/>
              <a:t>modelos</a:t>
            </a:r>
            <a:r>
              <a:rPr lang="en-US" i="1" dirty="0" smtClean="0"/>
              <a:t> </a:t>
            </a:r>
            <a:r>
              <a:rPr lang="en-US" i="1" dirty="0" err="1" smtClean="0"/>
              <a:t>están</a:t>
            </a:r>
            <a:r>
              <a:rPr lang="en-US" i="1" dirty="0" smtClean="0"/>
              <a:t> mal, </a:t>
            </a:r>
            <a:r>
              <a:rPr lang="en-US" i="1" dirty="0" err="1" smtClean="0"/>
              <a:t>sólo</a:t>
            </a:r>
            <a:r>
              <a:rPr lang="en-US" i="1" dirty="0" smtClean="0"/>
              <a:t> que </a:t>
            </a:r>
            <a:r>
              <a:rPr lang="en-US" i="1" dirty="0" err="1" smtClean="0"/>
              <a:t>algunos</a:t>
            </a:r>
            <a:r>
              <a:rPr lang="en-US" i="1" dirty="0" smtClean="0"/>
              <a:t> son </a:t>
            </a:r>
            <a:r>
              <a:rPr lang="en-US" i="1" dirty="0" err="1" smtClean="0"/>
              <a:t>útiles</a:t>
            </a:r>
            <a:r>
              <a:rPr lang="en-US" dirty="0" smtClean="0"/>
              <a:t>.” - George Box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769" y="874169"/>
            <a:ext cx="1921962" cy="1921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¡</a:t>
            </a:r>
            <a:r>
              <a:rPr lang="en-US" dirty="0" err="1" smtClean="0"/>
              <a:t>Muchas</a:t>
            </a:r>
            <a:r>
              <a:rPr lang="en-US" dirty="0" smtClean="0"/>
              <a:t> gracias!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10207626" y="5086350"/>
            <a:ext cx="1693115" cy="156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558165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Datathon</a:t>
            </a:r>
            <a:r>
              <a:rPr lang="en-US" dirty="0" smtClean="0"/>
              <a:t> RD 2020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Equipo</a:t>
            </a:r>
            <a:r>
              <a:rPr lang="en-US" dirty="0" smtClean="0"/>
              <a:t> </a:t>
            </a:r>
            <a:r>
              <a:rPr lang="en-US" dirty="0" err="1" smtClean="0"/>
              <a:t>abracadata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28 </a:t>
            </a:r>
            <a:r>
              <a:rPr lang="en-US" dirty="0" smtClean="0"/>
              <a:t>de </a:t>
            </a:r>
            <a:r>
              <a:rPr lang="en-US" dirty="0" err="1" smtClean="0"/>
              <a:t>junio</a:t>
            </a:r>
            <a:r>
              <a:rPr lang="en-US" dirty="0" smtClean="0"/>
              <a:t> 2020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93" t="16924" r="17691" b="23461"/>
          <a:stretch/>
        </p:blipFill>
        <p:spPr>
          <a:xfrm>
            <a:off x="254000" y="4711700"/>
            <a:ext cx="2133600" cy="1968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4130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01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134</TotalTime>
  <Words>249</Words>
  <Application>Microsoft Macintosh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Celestial</vt:lpstr>
      <vt:lpstr>Datathon RD 2020</vt:lpstr>
      <vt:lpstr>Abracadata</vt:lpstr>
      <vt:lpstr>Elvis Espinal</vt:lpstr>
      <vt:lpstr>José carlos isabel</vt:lpstr>
      <vt:lpstr>Gustavo a. caffaro</vt:lpstr>
      <vt:lpstr>¡Muchas gracias!</vt:lpstr>
      <vt:lpstr>Datathon RD 2020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 RD 2020</dc:title>
  <dc:creator>Gustavo Caffaro</dc:creator>
  <cp:lastModifiedBy>Gustavo Caffaro</cp:lastModifiedBy>
  <cp:revision>16</cp:revision>
  <dcterms:created xsi:type="dcterms:W3CDTF">2020-06-26T19:11:30Z</dcterms:created>
  <dcterms:modified xsi:type="dcterms:W3CDTF">2020-06-28T21:49:03Z</dcterms:modified>
</cp:coreProperties>
</file>