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Dancing Scrip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ancingScript-bold.fntdata"/><Relationship Id="rId30" Type="http://schemas.openxmlformats.org/officeDocument/2006/relationships/font" Target="fonts/DancingScrip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group 1 and our project is NYC taxi fare prediction.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dc9b84d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dc9b84d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dc9b84de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dc9b84de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machines have similar results; XGBoost performed the same nearly for CPUs due to auto-parallelization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dc9b84de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dc9b84de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dd52f458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3dd52f458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d52f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dd52f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d52f458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dd52f458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cc7b98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cc7b98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discuss the </a:t>
            </a:r>
            <a:r>
              <a:rPr lang="en"/>
              <a:t>background</a:t>
            </a:r>
            <a:r>
              <a:rPr lang="en"/>
              <a:t> of the problem and why it’s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also discuss EDA and the models/methods used.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 we will discuss the results and conclusion. And also discuss future work.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cc7b98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cc7b98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decided</a:t>
            </a:r>
            <a:r>
              <a:rPr lang="en"/>
              <a:t> to work on this problem because taxis are still the most popular use of transportation in new </a:t>
            </a:r>
            <a:r>
              <a:rPr lang="en"/>
              <a:t>york</a:t>
            </a:r>
            <a:r>
              <a:rPr lang="en"/>
              <a:t> city.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are affected by tolls, distance, flat rates </a:t>
            </a:r>
            <a:r>
              <a:rPr lang="en"/>
              <a:t>and</a:t>
            </a:r>
            <a:r>
              <a:rPr lang="en"/>
              <a:t> so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users want to </a:t>
            </a:r>
            <a:r>
              <a:rPr lang="en"/>
              <a:t>know</a:t>
            </a:r>
            <a:r>
              <a:rPr lang="en"/>
              <a:t> the price of the taxi fare before using the service.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give users </a:t>
            </a:r>
            <a:r>
              <a:rPr lang="en"/>
              <a:t>this</a:t>
            </a:r>
            <a:r>
              <a:rPr lang="en"/>
              <a:t> sort of information, we worked on a taxi price prediction problem.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dd52f458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dd52f458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e0275af8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e0275af8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facts: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Average fare is most </a:t>
            </a:r>
            <a:r>
              <a:rPr lang="en"/>
              <a:t>expensive</a:t>
            </a:r>
            <a:r>
              <a:rPr lang="en"/>
              <a:t> in the early mornings such as 5am when there is least </a:t>
            </a:r>
            <a:r>
              <a:rPr lang="en"/>
              <a:t>demand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Average fare  by the week is pretty </a:t>
            </a:r>
            <a:r>
              <a:rPr lang="en"/>
              <a:t>consistent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Average fare by  the  day of the week is also pretty consistent as well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Average fare per year seems to be growing every year which is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cc7b98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cc7b98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EDA, we can see some interesting information.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of taxi users are single users.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price seems to be low during the early morning hours and price surges during the late nights.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looking</a:t>
            </a:r>
            <a:r>
              <a:rPr lang="en"/>
              <a:t> at the days of the week, we can see the prices are pretty steady.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interesting feature is that the first half of the week is also </a:t>
            </a:r>
            <a:r>
              <a:rPr lang="en"/>
              <a:t>when</a:t>
            </a:r>
            <a:r>
              <a:rPr lang="en"/>
              <a:t> prices are highest and </a:t>
            </a:r>
            <a:r>
              <a:rPr lang="en"/>
              <a:t>the</a:t>
            </a:r>
            <a:r>
              <a:rPr lang="en"/>
              <a:t> second half is lower.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e0275af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e0275af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e0275af8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e0275af8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dd52f458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dd52f458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NYC Taxi Fare Prediction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Group 1</a:t>
            </a:r>
            <a:endParaRPr b="1" sz="1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Guilherme, Alex, Rakshit, Seonhye, Michael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GPU Acceleration</a:t>
            </a:r>
            <a:endParaRPr sz="2622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used </a:t>
            </a: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CuDF</a:t>
            </a: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CuML</a:t>
            </a: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libraries, developed by NVIDIA for work on NVIDIA GPUs.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CuDF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a GPU-accelerated dataframe library that is API-compatible with Pandas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Utilizes similar Pandas syntax with GPU acceleration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CuML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a machine learning library of machine learning algorithms optimized for GPU acceleration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Designed to work seamlessly with </a:t>
            </a:r>
            <a:r>
              <a:rPr b="1"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CuDF</a:t>
            </a:r>
            <a:endParaRPr b="1"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 size and device memory constrained how much data we could utilize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Required to use only 10% of given data to utilize </a:t>
            </a:r>
            <a:r>
              <a:rPr b="1"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CuML</a:t>
            </a:r>
            <a:endParaRPr b="1"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Attempted PyTorch implementations failed entirely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2622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8" y="1170125"/>
            <a:ext cx="8669225" cy="35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2622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Model: XGBoost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Best MAEs and R^2 scores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Ran very efficiently compared to Random Forest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Linear Model close performance, but faster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More suitable for tasks demanding speed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GPU fastest training speed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Suitable for tensor-like data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Harder to get devices with required memory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Best Test MAE: $1.85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Still large error for fair prediction, needs improvement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Insignificant MAE difference between 5mil and full, significant speed difference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sz="232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Utilize machines with more memory to use the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full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Properly tune model with such hardware</a:t>
            </a:r>
            <a:endParaRPr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Parallelize the computation more with more apt machines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Utilize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Maps API to try GPS distances and traffic levels as features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Required funding for practical use</a:t>
            </a:r>
            <a:endParaRPr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More precise EDA and cleaning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Finely remove outliers that cannot exist</a:t>
            </a:r>
            <a:endParaRPr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Like being below base-rate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Breakdown pick-up and drop-off locations more finely</a:t>
            </a:r>
            <a:endParaRPr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Like how going to an airport entails additional fees beyond regular rates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Utilized Class Topics</a:t>
            </a:r>
            <a:endParaRPr sz="242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Shell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Performance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Optimization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Parallel Programming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Python for GPUs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935400" y="687125"/>
            <a:ext cx="7763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latin typeface="Dancing Script"/>
                <a:ea typeface="Dancing Script"/>
                <a:cs typeface="Dancing Script"/>
                <a:sym typeface="Dancing Script"/>
              </a:rPr>
              <a:t>ANY QUESTIONS?</a:t>
            </a:r>
            <a:endParaRPr b="1" sz="69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311700" y="234725"/>
            <a:ext cx="8520600" cy="6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35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11700" y="1003000"/>
            <a:ext cx="8520600" cy="3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Problem Background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Preprocessing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EDA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GPU Acceleration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Results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AutoNum type="arabicPeriod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Utilized Class Topics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Problem Background</a:t>
            </a:r>
            <a:endParaRPr sz="24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Target: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Predict fare of a taxi ride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Features: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Pickup time and coordinates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Drop Off</a:t>
            </a: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 coordinates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Passenger count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Historical Results: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$3-5 MAE  using just ride distance</a:t>
            </a:r>
            <a:endParaRPr sz="15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8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endParaRPr sz="2488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Drop rides that seem faulty/fake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0 or more than 6 passengers</a:t>
            </a:r>
            <a:endParaRPr sz="1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Below $3 and above $150</a:t>
            </a:r>
            <a:endParaRPr sz="1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Low distance (&lt; 1 km) with excessively high fares (&gt;$40)</a:t>
            </a:r>
            <a:endParaRPr sz="1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 geographical distances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Label pick-up and drop-off areas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FFE599"/>
                </a:solidFill>
                <a:latin typeface="Lato"/>
                <a:ea typeface="Lato"/>
                <a:cs typeface="Lato"/>
                <a:sym typeface="Lato"/>
              </a:rPr>
              <a:t>Then one-hot encoded</a:t>
            </a:r>
            <a:endParaRPr sz="1600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Dropped unused columns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EDA - Features</a:t>
            </a:r>
            <a:endParaRPr sz="265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51" y="1017725"/>
            <a:ext cx="4207600" cy="175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1" y="2876575"/>
            <a:ext cx="4207600" cy="174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025" y="1017725"/>
            <a:ext cx="4257126" cy="1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3025" y="2876575"/>
            <a:ext cx="4257126" cy="1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EDA - Features</a:t>
            </a:r>
            <a:endParaRPr sz="265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343" y="954643"/>
            <a:ext cx="2417125" cy="18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0" y="2952188"/>
            <a:ext cx="7747702" cy="19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EDA - Features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67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EDA - Features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940" y="1509894"/>
            <a:ext cx="4994125" cy="2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sz="242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Linear Regression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○"/>
            </a:pPr>
            <a:r>
              <a:rPr lang="en" sz="1500">
                <a:solidFill>
                  <a:srgbClr val="FFE599"/>
                </a:solidFill>
              </a:rPr>
              <a:t>Scikit-Learn and CuML versions</a:t>
            </a:r>
            <a:endParaRPr sz="1500">
              <a:solidFill>
                <a:srgbClr val="FFE59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Random Forest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○"/>
            </a:pPr>
            <a:r>
              <a:rPr lang="en" sz="1500">
                <a:solidFill>
                  <a:srgbClr val="FFE599"/>
                </a:solidFill>
              </a:rPr>
              <a:t>Scikit-Learn and CuML versions</a:t>
            </a:r>
            <a:endParaRPr sz="1500">
              <a:solidFill>
                <a:srgbClr val="FFE599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XGBoost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Model Objective: Minimize RMSE of Taxi Fare prediction</a:t>
            </a:r>
            <a:endParaRPr sz="1500">
              <a:solidFill>
                <a:schemeClr val="dk1"/>
              </a:solidFill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➢"/>
            </a:pPr>
            <a:r>
              <a:rPr lang="en" sz="1500">
                <a:solidFill>
                  <a:srgbClr val="FFE599"/>
                </a:solidFill>
              </a:rPr>
              <a:t>RMSE penalizes larger errors</a:t>
            </a:r>
            <a:endParaRPr sz="1500">
              <a:solidFill>
                <a:srgbClr val="FFE599"/>
              </a:solidFill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➢"/>
            </a:pPr>
            <a:r>
              <a:rPr lang="en" sz="1500">
                <a:solidFill>
                  <a:srgbClr val="FFE599"/>
                </a:solidFill>
              </a:rPr>
              <a:t>We report Mean Absolute Error (MAE) for human understanding</a:t>
            </a:r>
            <a:endParaRPr sz="15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