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Montserrat Black"/>
      <p:bold r:id="rId17"/>
      <p:boldItalic r:id="rId18"/>
    </p:embeddedFont>
    <p:embeddedFont>
      <p:font typeface="Montserrat ExtraBold"/>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Extra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ontserratBlack-bold.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MontserratExtraBold-bold.fntdata"/><Relationship Id="rId6" Type="http://schemas.openxmlformats.org/officeDocument/2006/relationships/slide" Target="slides/slide1.xml"/><Relationship Id="rId18" Type="http://schemas.openxmlformats.org/officeDocument/2006/relationships/font" Target="fonts/MontserratBlack-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4b07d1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4b07d1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06743487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674348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06743487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06743487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0aeea1a2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0aeea1a2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713da407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713da407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13da4071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13da4071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713da407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713da407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our implementation of parallel Hogwild version SGD has about 20 times speedup and the test error is almost the same as the serial version with a good choice of batch size. For future work, using CUDA streams can help hide the data transfer latency to gain further speedup.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type="title">
  <p:cSld name="TITLE">
    <p:bg>
      <p:bgPr>
        <a:solidFill>
          <a:srgbClr val="57068C"/>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0" name="Google Shape;10;p2"/>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a:spcBef>
                <a:spcPts val="0"/>
              </a:spcBef>
              <a:spcAft>
                <a:spcPts val="0"/>
              </a:spcAft>
              <a:buNone/>
              <a:defRPr>
                <a:solidFill>
                  <a:schemeClr val="lt1"/>
                </a:solidFill>
                <a:latin typeface="Montserrat"/>
                <a:ea typeface="Montserrat"/>
                <a:cs typeface="Montserrat"/>
                <a:sym typeface="Montserrat"/>
              </a:defRPr>
            </a:lvl2pPr>
            <a:lvl3pPr lvl="2">
              <a:spcBef>
                <a:spcPts val="0"/>
              </a:spcBef>
              <a:spcAft>
                <a:spcPts val="0"/>
              </a:spcAft>
              <a:buNone/>
              <a:defRPr>
                <a:solidFill>
                  <a:schemeClr val="lt1"/>
                </a:solidFill>
                <a:latin typeface="Montserrat"/>
                <a:ea typeface="Montserrat"/>
                <a:cs typeface="Montserrat"/>
                <a:sym typeface="Montserrat"/>
              </a:defRPr>
            </a:lvl3pPr>
            <a:lvl4pPr lvl="3">
              <a:spcBef>
                <a:spcPts val="0"/>
              </a:spcBef>
              <a:spcAft>
                <a:spcPts val="0"/>
              </a:spcAft>
              <a:buNone/>
              <a:defRPr>
                <a:solidFill>
                  <a:schemeClr val="lt1"/>
                </a:solidFill>
                <a:latin typeface="Montserrat"/>
                <a:ea typeface="Montserrat"/>
                <a:cs typeface="Montserrat"/>
                <a:sym typeface="Montserrat"/>
              </a:defRPr>
            </a:lvl4pPr>
            <a:lvl5pPr lvl="4">
              <a:spcBef>
                <a:spcPts val="0"/>
              </a:spcBef>
              <a:spcAft>
                <a:spcPts val="0"/>
              </a:spcAft>
              <a:buNone/>
              <a:defRPr>
                <a:solidFill>
                  <a:schemeClr val="lt1"/>
                </a:solidFill>
                <a:latin typeface="Montserrat"/>
                <a:ea typeface="Montserrat"/>
                <a:cs typeface="Montserrat"/>
                <a:sym typeface="Montserrat"/>
              </a:defRPr>
            </a:lvl5pPr>
            <a:lvl6pPr lvl="5">
              <a:spcBef>
                <a:spcPts val="0"/>
              </a:spcBef>
              <a:spcAft>
                <a:spcPts val="0"/>
              </a:spcAft>
              <a:buNone/>
              <a:defRPr>
                <a:solidFill>
                  <a:schemeClr val="lt1"/>
                </a:solidFill>
                <a:latin typeface="Montserrat"/>
                <a:ea typeface="Montserrat"/>
                <a:cs typeface="Montserrat"/>
                <a:sym typeface="Montserrat"/>
              </a:defRPr>
            </a:lvl6pPr>
            <a:lvl7pPr lvl="6">
              <a:spcBef>
                <a:spcPts val="0"/>
              </a:spcBef>
              <a:spcAft>
                <a:spcPts val="0"/>
              </a:spcAft>
              <a:buNone/>
              <a:defRPr>
                <a:solidFill>
                  <a:schemeClr val="lt1"/>
                </a:solidFill>
                <a:latin typeface="Montserrat"/>
                <a:ea typeface="Montserrat"/>
                <a:cs typeface="Montserrat"/>
                <a:sym typeface="Montserrat"/>
              </a:defRPr>
            </a:lvl7pPr>
            <a:lvl8pPr lvl="7">
              <a:spcBef>
                <a:spcPts val="0"/>
              </a:spcBef>
              <a:spcAft>
                <a:spcPts val="0"/>
              </a:spcAft>
              <a:buNone/>
              <a:defRPr>
                <a:solidFill>
                  <a:schemeClr val="lt1"/>
                </a:solidFill>
                <a:latin typeface="Montserrat"/>
                <a:ea typeface="Montserrat"/>
                <a:cs typeface="Montserrat"/>
                <a:sym typeface="Montserrat"/>
              </a:defRPr>
            </a:lvl8pPr>
            <a:lvl9pPr lvl="8">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1" name="Google Shape;11;p2"/>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2" name="Google Shape;12;p2"/>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 name="Google Shape;13;p2"/>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a:lnSpc>
                <a:spcPct val="125000"/>
              </a:lnSpc>
              <a:spcBef>
                <a:spcPts val="0"/>
              </a:spcBef>
              <a:spcAft>
                <a:spcPts val="0"/>
              </a:spcAft>
              <a:buClr>
                <a:srgbClr val="FFFFFF"/>
              </a:buClr>
              <a:buSzPts val="1400"/>
              <a:buChar char="○"/>
              <a:defRPr>
                <a:solidFill>
                  <a:srgbClr val="FFFFFF"/>
                </a:solidFill>
              </a:defRPr>
            </a:lvl2pPr>
            <a:lvl3pPr indent="-317500" lvl="2" marL="1371600">
              <a:lnSpc>
                <a:spcPct val="125000"/>
              </a:lnSpc>
              <a:spcBef>
                <a:spcPts val="0"/>
              </a:spcBef>
              <a:spcAft>
                <a:spcPts val="0"/>
              </a:spcAft>
              <a:buClr>
                <a:srgbClr val="FFFFFF"/>
              </a:buClr>
              <a:buSzPts val="1400"/>
              <a:buChar char="■"/>
              <a:defRPr>
                <a:solidFill>
                  <a:srgbClr val="FFFFFF"/>
                </a:solidFill>
              </a:defRPr>
            </a:lvl3pPr>
            <a:lvl4pPr indent="-317500" lvl="3" marL="1828800">
              <a:lnSpc>
                <a:spcPct val="125000"/>
              </a:lnSpc>
              <a:spcBef>
                <a:spcPts val="0"/>
              </a:spcBef>
              <a:spcAft>
                <a:spcPts val="0"/>
              </a:spcAft>
              <a:buClr>
                <a:srgbClr val="FFFFFF"/>
              </a:buClr>
              <a:buSzPts val="1400"/>
              <a:buChar char="●"/>
              <a:defRPr>
                <a:solidFill>
                  <a:srgbClr val="FFFFFF"/>
                </a:solidFill>
              </a:defRPr>
            </a:lvl4pPr>
            <a:lvl5pPr indent="-317500" lvl="4" marL="2286000">
              <a:lnSpc>
                <a:spcPct val="125000"/>
              </a:lnSpc>
              <a:spcBef>
                <a:spcPts val="0"/>
              </a:spcBef>
              <a:spcAft>
                <a:spcPts val="0"/>
              </a:spcAft>
              <a:buClr>
                <a:srgbClr val="FFFFFF"/>
              </a:buClr>
              <a:buSzPts val="1400"/>
              <a:buChar char="○"/>
              <a:defRPr>
                <a:solidFill>
                  <a:srgbClr val="FFFFFF"/>
                </a:solidFill>
              </a:defRPr>
            </a:lvl5pPr>
            <a:lvl6pPr indent="-317500" lvl="5" marL="2743200">
              <a:lnSpc>
                <a:spcPct val="125000"/>
              </a:lnSpc>
              <a:spcBef>
                <a:spcPts val="0"/>
              </a:spcBef>
              <a:spcAft>
                <a:spcPts val="0"/>
              </a:spcAft>
              <a:buClr>
                <a:srgbClr val="FFFFFF"/>
              </a:buClr>
              <a:buSzPts val="1400"/>
              <a:buChar char="■"/>
              <a:defRPr>
                <a:solidFill>
                  <a:srgbClr val="FFFFFF"/>
                </a:solidFill>
              </a:defRPr>
            </a:lvl6pPr>
            <a:lvl7pPr indent="-317500" lvl="6" marL="3200400">
              <a:lnSpc>
                <a:spcPct val="125000"/>
              </a:lnSpc>
              <a:spcBef>
                <a:spcPts val="0"/>
              </a:spcBef>
              <a:spcAft>
                <a:spcPts val="0"/>
              </a:spcAft>
              <a:buClr>
                <a:srgbClr val="FFFFFF"/>
              </a:buClr>
              <a:buSzPts val="1400"/>
              <a:buChar char="●"/>
              <a:defRPr>
                <a:solidFill>
                  <a:srgbClr val="FFFFFF"/>
                </a:solidFill>
              </a:defRPr>
            </a:lvl7pPr>
            <a:lvl8pPr indent="-317500" lvl="7" marL="3657600">
              <a:lnSpc>
                <a:spcPct val="125000"/>
              </a:lnSpc>
              <a:spcBef>
                <a:spcPts val="0"/>
              </a:spcBef>
              <a:spcAft>
                <a:spcPts val="0"/>
              </a:spcAft>
              <a:buClr>
                <a:srgbClr val="FFFFFF"/>
              </a:buClr>
              <a:buSzPts val="1400"/>
              <a:buChar char="○"/>
              <a:defRPr>
                <a:solidFill>
                  <a:srgbClr val="FFFFFF"/>
                </a:solidFill>
              </a:defRPr>
            </a:lvl8pPr>
            <a:lvl9pPr indent="-317500" lvl="8" marL="411480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62" name="Shape 62"/>
        <p:cNvGrpSpPr/>
        <p:nvPr/>
      </p:nvGrpSpPr>
      <p:grpSpPr>
        <a:xfrm>
          <a:off x="0" y="0"/>
          <a:ext cx="0" cy="0"/>
          <a:chOff x="0" y="0"/>
          <a:chExt cx="0" cy="0"/>
        </a:xfrm>
      </p:grpSpPr>
      <p:pic>
        <p:nvPicPr>
          <p:cNvPr id="63" name="Google Shape;63;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 name="Google Shape;64;p11"/>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6000"/>
              <a:buFont typeface="Montserrat Black"/>
              <a:buNone/>
              <a:defRPr sz="6000">
                <a:solidFill>
                  <a:srgbClr val="57068C"/>
                </a:solidFill>
                <a:latin typeface="Montserrat Black"/>
                <a:ea typeface="Montserrat Black"/>
                <a:cs typeface="Montserrat Black"/>
                <a:sym typeface="Montserrat Black"/>
              </a:defRPr>
            </a:lvl1pPr>
            <a:lvl2pPr lvl="1">
              <a:spcBef>
                <a:spcPts val="0"/>
              </a:spcBef>
              <a:spcAft>
                <a:spcPts val="0"/>
              </a:spcAft>
              <a:buSzPts val="6000"/>
              <a:buFont typeface="Montserrat Black"/>
              <a:buNone/>
              <a:defRPr sz="6000">
                <a:latin typeface="Montserrat Black"/>
                <a:ea typeface="Montserrat Black"/>
                <a:cs typeface="Montserrat Black"/>
                <a:sym typeface="Montserrat Black"/>
              </a:defRPr>
            </a:lvl2pPr>
            <a:lvl3pPr lvl="2">
              <a:spcBef>
                <a:spcPts val="0"/>
              </a:spcBef>
              <a:spcAft>
                <a:spcPts val="0"/>
              </a:spcAft>
              <a:buSzPts val="6000"/>
              <a:buFont typeface="Montserrat Black"/>
              <a:buNone/>
              <a:defRPr sz="6000">
                <a:latin typeface="Montserrat Black"/>
                <a:ea typeface="Montserrat Black"/>
                <a:cs typeface="Montserrat Black"/>
                <a:sym typeface="Montserrat Black"/>
              </a:defRPr>
            </a:lvl3pPr>
            <a:lvl4pPr lvl="3">
              <a:spcBef>
                <a:spcPts val="0"/>
              </a:spcBef>
              <a:spcAft>
                <a:spcPts val="0"/>
              </a:spcAft>
              <a:buSzPts val="6000"/>
              <a:buFont typeface="Montserrat Black"/>
              <a:buNone/>
              <a:defRPr sz="6000">
                <a:latin typeface="Montserrat Black"/>
                <a:ea typeface="Montserrat Black"/>
                <a:cs typeface="Montserrat Black"/>
                <a:sym typeface="Montserrat Black"/>
              </a:defRPr>
            </a:lvl4pPr>
            <a:lvl5pPr lvl="4">
              <a:spcBef>
                <a:spcPts val="0"/>
              </a:spcBef>
              <a:spcAft>
                <a:spcPts val="0"/>
              </a:spcAft>
              <a:buSzPts val="6000"/>
              <a:buFont typeface="Montserrat Black"/>
              <a:buNone/>
              <a:defRPr sz="6000">
                <a:latin typeface="Montserrat Black"/>
                <a:ea typeface="Montserrat Black"/>
                <a:cs typeface="Montserrat Black"/>
                <a:sym typeface="Montserrat Black"/>
              </a:defRPr>
            </a:lvl5pPr>
            <a:lvl6pPr lvl="5">
              <a:spcBef>
                <a:spcPts val="0"/>
              </a:spcBef>
              <a:spcAft>
                <a:spcPts val="0"/>
              </a:spcAft>
              <a:buSzPts val="6000"/>
              <a:buFont typeface="Montserrat Black"/>
              <a:buNone/>
              <a:defRPr sz="6000">
                <a:latin typeface="Montserrat Black"/>
                <a:ea typeface="Montserrat Black"/>
                <a:cs typeface="Montserrat Black"/>
                <a:sym typeface="Montserrat Black"/>
              </a:defRPr>
            </a:lvl6pPr>
            <a:lvl7pPr lvl="6">
              <a:spcBef>
                <a:spcPts val="0"/>
              </a:spcBef>
              <a:spcAft>
                <a:spcPts val="0"/>
              </a:spcAft>
              <a:buSzPts val="6000"/>
              <a:buFont typeface="Montserrat Black"/>
              <a:buNone/>
              <a:defRPr sz="6000">
                <a:latin typeface="Montserrat Black"/>
                <a:ea typeface="Montserrat Black"/>
                <a:cs typeface="Montserrat Black"/>
                <a:sym typeface="Montserrat Black"/>
              </a:defRPr>
            </a:lvl7pPr>
            <a:lvl8pPr lvl="7">
              <a:spcBef>
                <a:spcPts val="0"/>
              </a:spcBef>
              <a:spcAft>
                <a:spcPts val="0"/>
              </a:spcAft>
              <a:buSzPts val="6000"/>
              <a:buFont typeface="Montserrat Black"/>
              <a:buNone/>
              <a:defRPr sz="6000">
                <a:latin typeface="Montserrat Black"/>
                <a:ea typeface="Montserrat Black"/>
                <a:cs typeface="Montserrat Black"/>
                <a:sym typeface="Montserrat Black"/>
              </a:defRPr>
            </a:lvl8pPr>
            <a:lvl9pPr lvl="8">
              <a:spcBef>
                <a:spcPts val="0"/>
              </a:spcBef>
              <a:spcAft>
                <a:spcPts val="0"/>
              </a:spcAft>
              <a:buSzPts val="6000"/>
              <a:buFont typeface="Montserrat Black"/>
              <a:buNone/>
              <a:defRPr sz="6000">
                <a:latin typeface="Montserrat Black"/>
                <a:ea typeface="Montserrat Black"/>
                <a:cs typeface="Montserrat Black"/>
                <a:sym typeface="Montserrat Black"/>
              </a:defRPr>
            </a:lvl9pPr>
          </a:lstStyle>
          <a:p/>
        </p:txBody>
      </p:sp>
      <p:pic>
        <p:nvPicPr>
          <p:cNvPr descr=" " id="65" name="Google Shape;65;p11"/>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66" name="Google Shape;66;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descr=" " id="68" name="Google Shape;68;p12"/>
          <p:cNvSpPr/>
          <p:nvPr/>
        </p:nvSpPr>
        <p:spPr>
          <a:xfrm>
            <a:off x="4572000" y="-125"/>
            <a:ext cx="4572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12"/>
          <p:cNvSpPr txBox="1"/>
          <p:nvPr>
            <p:ph idx="1" type="subTitle"/>
          </p:nvPr>
        </p:nvSpPr>
        <p:spPr>
          <a:xfrm>
            <a:off x="294375" y="2803075"/>
            <a:ext cx="3955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1" name="Google Shape;71;p12"/>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72" name="Google Shape;72;p12"/>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3" name="Google Shape;73;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page image">
  <p:cSld name="CUSTOM">
    <p:spTree>
      <p:nvGrpSpPr>
        <p:cNvPr id="74" name="Shape 74"/>
        <p:cNvGrpSpPr/>
        <p:nvPr/>
      </p:nvGrpSpPr>
      <p:grpSpPr>
        <a:xfrm>
          <a:off x="0" y="0"/>
          <a:ext cx="0" cy="0"/>
          <a:chOff x="0" y="0"/>
          <a:chExt cx="0" cy="0"/>
        </a:xfrm>
      </p:grpSpPr>
      <p:pic>
        <p:nvPicPr>
          <p:cNvPr descr=" " id="75" name="Google Shape;75;p13"/>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6" name="Google Shape;76;p13"/>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77" name="Google Shape;77;p13"/>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0"/>
              </a:spcBef>
              <a:spcAft>
                <a:spcPts val="0"/>
              </a:spcAft>
              <a:buSzPts val="1100"/>
              <a:buChar char="○"/>
              <a:defRPr sz="1100"/>
            </a:lvl2pPr>
            <a:lvl3pPr indent="-298450" lvl="2" marL="1371600" rtl="0">
              <a:lnSpc>
                <a:spcPct val="125000"/>
              </a:lnSpc>
              <a:spcBef>
                <a:spcPts val="0"/>
              </a:spcBef>
              <a:spcAft>
                <a:spcPts val="0"/>
              </a:spcAft>
              <a:buSzPts val="1100"/>
              <a:buChar char="■"/>
              <a:defRPr sz="1100"/>
            </a:lvl3pPr>
            <a:lvl4pPr indent="-298450" lvl="3" marL="1828800" rtl="0">
              <a:lnSpc>
                <a:spcPct val="125000"/>
              </a:lnSpc>
              <a:spcBef>
                <a:spcPts val="0"/>
              </a:spcBef>
              <a:spcAft>
                <a:spcPts val="0"/>
              </a:spcAft>
              <a:buSzPts val="1100"/>
              <a:buChar char="●"/>
              <a:defRPr sz="1100"/>
            </a:lvl4pPr>
            <a:lvl5pPr indent="-298450" lvl="4" marL="2286000" rtl="0">
              <a:lnSpc>
                <a:spcPct val="125000"/>
              </a:lnSpc>
              <a:spcBef>
                <a:spcPts val="0"/>
              </a:spcBef>
              <a:spcAft>
                <a:spcPts val="0"/>
              </a:spcAft>
              <a:buSzPts val="1100"/>
              <a:buChar char="○"/>
              <a:defRPr sz="1100"/>
            </a:lvl5pPr>
            <a:lvl6pPr indent="-298450" lvl="5" marL="2743200" rtl="0">
              <a:lnSpc>
                <a:spcPct val="125000"/>
              </a:lnSpc>
              <a:spcBef>
                <a:spcPts val="0"/>
              </a:spcBef>
              <a:spcAft>
                <a:spcPts val="0"/>
              </a:spcAft>
              <a:buSzPts val="1100"/>
              <a:buChar char="■"/>
              <a:defRPr sz="1100"/>
            </a:lvl6pPr>
            <a:lvl7pPr indent="-298450" lvl="6" marL="3200400" rtl="0">
              <a:lnSpc>
                <a:spcPct val="125000"/>
              </a:lnSpc>
              <a:spcBef>
                <a:spcPts val="0"/>
              </a:spcBef>
              <a:spcAft>
                <a:spcPts val="0"/>
              </a:spcAft>
              <a:buSzPts val="1100"/>
              <a:buChar char="●"/>
              <a:defRPr sz="1100"/>
            </a:lvl7pPr>
            <a:lvl8pPr indent="-298450" lvl="7" marL="3657600" rtl="0">
              <a:lnSpc>
                <a:spcPct val="125000"/>
              </a:lnSpc>
              <a:spcBef>
                <a:spcPts val="0"/>
              </a:spcBef>
              <a:spcAft>
                <a:spcPts val="0"/>
              </a:spcAft>
              <a:buSzPts val="1100"/>
              <a:buChar char="○"/>
              <a:defRPr sz="1100"/>
            </a:lvl8pPr>
            <a:lvl9pPr indent="-298450" lvl="8" marL="4114800" rtl="0">
              <a:lnSpc>
                <a:spcPct val="125000"/>
              </a:lnSpc>
              <a:spcBef>
                <a:spcPts val="0"/>
              </a:spcBef>
              <a:spcAft>
                <a:spcPts val="0"/>
              </a:spcAft>
              <a:buSzPts val="1100"/>
              <a:buChar char="■"/>
              <a:defRPr sz="1100"/>
            </a:lvl9pPr>
          </a:lstStyle>
          <a:p/>
        </p:txBody>
      </p:sp>
      <p:sp>
        <p:nvSpPr>
          <p:cNvPr id="78" name="Google Shape;78;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79" name="Google Shape;79;p13"/>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83" name="Google Shape;83;p14"/>
          <p:cNvSpPr txBox="1"/>
          <p:nvPr>
            <p:ph type="title"/>
          </p:nvPr>
        </p:nvSpPr>
        <p:spPr>
          <a:xfrm>
            <a:off x="311700" y="3564945"/>
            <a:ext cx="44913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400"/>
              <a:buNone/>
              <a:defRPr sz="14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86" name="Google Shape;86;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87" name="Google Shape;87;p15"/>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rgbClr val="FFFFFF"/>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88" name="Google Shape;88;p15"/>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89" name="Google Shape;89;p15"/>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0" name="Google Shape;90;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1">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93" name="Google Shape;93;p1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4" name="Google Shape;94;p16"/>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95" name="Google Shape;95;p16"/>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96" name="Google Shape;96;p16"/>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7" name="Google Shape;97;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1">
  <p:cSld name="CUSTOM_1_1_1">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00" name="Google Shape;100;p17"/>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1" name="Google Shape;101;p17"/>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102" name="Google Shape;102;p17"/>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03" name="Google Shape;103;p17"/>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18"/>
          <p:cNvSpPr txBox="1"/>
          <p:nvPr>
            <p:ph hasCustomPrompt="1" type="title"/>
          </p:nvPr>
        </p:nvSpPr>
        <p:spPr>
          <a:xfrm>
            <a:off x="311700" y="407700"/>
            <a:ext cx="8520600" cy="19383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5000"/>
              <a:buFont typeface="Montserrat Black"/>
              <a:buNone/>
              <a:defRPr sz="15000">
                <a:solidFill>
                  <a:srgbClr val="57068C"/>
                </a:solidFill>
                <a:latin typeface="Montserrat Black"/>
                <a:ea typeface="Montserrat Black"/>
                <a:cs typeface="Montserrat Black"/>
                <a:sym typeface="Montserrat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18"/>
          <p:cNvSpPr txBox="1"/>
          <p:nvPr>
            <p:ph idx="1" type="body"/>
          </p:nvPr>
        </p:nvSpPr>
        <p:spPr>
          <a:xfrm>
            <a:off x="2475675" y="3360362"/>
            <a:ext cx="4192800" cy="719400"/>
          </a:xfrm>
          <a:prstGeom prst="rect">
            <a:avLst/>
          </a:prstGeom>
        </p:spPr>
        <p:txBody>
          <a:bodyPr anchorCtr="0" anchor="t" bIns="91425" lIns="91425" spcFirstLastPara="1" rIns="91425" wrap="square" tIns="91425">
            <a:noAutofit/>
          </a:bodyPr>
          <a:lstStyle>
            <a:lvl1pPr indent="-304800" lvl="0" marL="457200" algn="ctr">
              <a:lnSpc>
                <a:spcPct val="125000"/>
              </a:lnSpc>
              <a:spcBef>
                <a:spcPts val="0"/>
              </a:spcBef>
              <a:spcAft>
                <a:spcPts val="0"/>
              </a:spcAft>
              <a:buSzPts val="1200"/>
              <a:buChar char="●"/>
              <a:defRPr sz="1200"/>
            </a:lvl1pPr>
            <a:lvl2pPr indent="-304800" lvl="1" marL="914400" algn="ctr">
              <a:lnSpc>
                <a:spcPct val="125000"/>
              </a:lnSpc>
              <a:spcBef>
                <a:spcPts val="0"/>
              </a:spcBef>
              <a:spcAft>
                <a:spcPts val="0"/>
              </a:spcAft>
              <a:buSzPts val="1200"/>
              <a:buChar char="○"/>
              <a:defRPr sz="1200"/>
            </a:lvl2pPr>
            <a:lvl3pPr indent="-304800" lvl="2" marL="1371600" algn="ctr">
              <a:lnSpc>
                <a:spcPct val="125000"/>
              </a:lnSpc>
              <a:spcBef>
                <a:spcPts val="0"/>
              </a:spcBef>
              <a:spcAft>
                <a:spcPts val="0"/>
              </a:spcAft>
              <a:buSzPts val="1200"/>
              <a:buChar char="■"/>
              <a:defRPr sz="1200"/>
            </a:lvl3pPr>
            <a:lvl4pPr indent="-304800" lvl="3" marL="1828800" algn="ctr">
              <a:lnSpc>
                <a:spcPct val="125000"/>
              </a:lnSpc>
              <a:spcBef>
                <a:spcPts val="0"/>
              </a:spcBef>
              <a:spcAft>
                <a:spcPts val="0"/>
              </a:spcAft>
              <a:buSzPts val="1200"/>
              <a:buChar char="●"/>
              <a:defRPr sz="1200"/>
            </a:lvl4pPr>
            <a:lvl5pPr indent="-304800" lvl="4" marL="2286000" algn="ctr">
              <a:lnSpc>
                <a:spcPct val="125000"/>
              </a:lnSpc>
              <a:spcBef>
                <a:spcPts val="0"/>
              </a:spcBef>
              <a:spcAft>
                <a:spcPts val="0"/>
              </a:spcAft>
              <a:buSzPts val="1200"/>
              <a:buChar char="○"/>
              <a:defRPr sz="1200"/>
            </a:lvl5pPr>
            <a:lvl6pPr indent="-304800" lvl="5" marL="2743200" algn="ctr">
              <a:lnSpc>
                <a:spcPct val="125000"/>
              </a:lnSpc>
              <a:spcBef>
                <a:spcPts val="0"/>
              </a:spcBef>
              <a:spcAft>
                <a:spcPts val="0"/>
              </a:spcAft>
              <a:buSzPts val="1200"/>
              <a:buChar char="■"/>
              <a:defRPr sz="1200"/>
            </a:lvl6pPr>
            <a:lvl7pPr indent="-304800" lvl="6" marL="3200400" algn="ctr">
              <a:lnSpc>
                <a:spcPct val="125000"/>
              </a:lnSpc>
              <a:spcBef>
                <a:spcPts val="0"/>
              </a:spcBef>
              <a:spcAft>
                <a:spcPts val="0"/>
              </a:spcAft>
              <a:buSzPts val="1200"/>
              <a:buChar char="●"/>
              <a:defRPr sz="1200"/>
            </a:lvl7pPr>
            <a:lvl8pPr indent="-304800" lvl="7" marL="3657600" algn="ctr">
              <a:lnSpc>
                <a:spcPct val="125000"/>
              </a:lnSpc>
              <a:spcBef>
                <a:spcPts val="0"/>
              </a:spcBef>
              <a:spcAft>
                <a:spcPts val="0"/>
              </a:spcAft>
              <a:buSzPts val="1200"/>
              <a:buChar char="○"/>
              <a:defRPr sz="1200"/>
            </a:lvl8pPr>
            <a:lvl9pPr indent="-304800" lvl="8" marL="4114800" algn="ctr">
              <a:lnSpc>
                <a:spcPct val="125000"/>
              </a:lnSpc>
              <a:spcBef>
                <a:spcPts val="0"/>
              </a:spcBef>
              <a:spcAft>
                <a:spcPts val="0"/>
              </a:spcAft>
              <a:buSzPts val="1200"/>
              <a:buChar char="■"/>
              <a:defRPr sz="1200"/>
            </a:lvl9pPr>
          </a:lstStyle>
          <a:p/>
        </p:txBody>
      </p:sp>
      <p:pic>
        <p:nvPicPr>
          <p:cNvPr descr=" " id="108" name="Google Shape;108;p1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9" name="Google Shape;109;p1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110" name="Google Shape;110;p18"/>
          <p:cNvSpPr txBox="1"/>
          <p:nvPr>
            <p:ph idx="2" type="subTitle"/>
          </p:nvPr>
        </p:nvSpPr>
        <p:spPr>
          <a:xfrm>
            <a:off x="407175" y="2537800"/>
            <a:ext cx="8329200" cy="719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800">
                <a:solidFill>
                  <a:schemeClr val="accent3"/>
                </a:solidFill>
                <a:latin typeface="Montserrat Black"/>
                <a:ea typeface="Montserrat Black"/>
                <a:cs typeface="Montserrat Black"/>
                <a:sym typeface="Montserrat Black"/>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111" name="Google Shape;111;p1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12" name="Shape 112"/>
        <p:cNvGrpSpPr/>
        <p:nvPr/>
      </p:nvGrpSpPr>
      <p:grpSpPr>
        <a:xfrm>
          <a:off x="0" y="0"/>
          <a:ext cx="0" cy="0"/>
          <a:chOff x="0" y="0"/>
          <a:chExt cx="0" cy="0"/>
        </a:xfrm>
      </p:grpSpPr>
      <p:pic>
        <p:nvPicPr>
          <p:cNvPr descr=" " id="113" name="Google Shape;113;p1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14" name="Google Shape;114;p1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15" name="Shape 1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2">
  <p:cSld name="TITLE_1">
    <p:bg>
      <p:bgPr>
        <a:solidFill>
          <a:srgbClr val="57068C"/>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6" name="Google Shape;16;p3"/>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7" name="Google Shape;17;p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8" name="Google Shape;18;p3"/>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 name="Google Shape;19;p3"/>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4">
  <p:cSld name="TITLE_1_1_1">
    <p:bg>
      <p:bgPr>
        <a:solidFill>
          <a:srgbClr val="57068C"/>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2" name="Google Shape;22;p4"/>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3" name="Google Shape;23;p4"/>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4" name="Google Shape;24;p4"/>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5" name="Google Shape;25;p4"/>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5">
  <p:cSld name="TITLE_1_1_1_1">
    <p:bg>
      <p:bgPr>
        <a:solidFill>
          <a:srgbClr val="57068C"/>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8" name="Google Shape;28;p5"/>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9" name="Google Shape;29;p5"/>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30" name="Google Shape;30;p5"/>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7068C"/>
        </a:solidFill>
      </p:bgPr>
    </p:bg>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0" y="0"/>
            <a:ext cx="9143997" cy="5143487"/>
          </a:xfrm>
          <a:prstGeom prst="rect">
            <a:avLst/>
          </a:prstGeom>
          <a:noFill/>
          <a:ln>
            <a:noFill/>
          </a:ln>
        </p:spPr>
      </p:pic>
      <p:cxnSp>
        <p:nvCxnSpPr>
          <p:cNvPr descr=" " id="34" name="Google Shape;34;p6"/>
          <p:cNvCxnSpPr/>
          <p:nvPr/>
        </p:nvCxnSpPr>
        <p:spPr>
          <a:xfrm>
            <a:off x="407168" y="2618527"/>
            <a:ext cx="521400" cy="0"/>
          </a:xfrm>
          <a:prstGeom prst="straightConnector1">
            <a:avLst/>
          </a:prstGeom>
          <a:noFill/>
          <a:ln cap="flat" cmpd="sng" w="76200">
            <a:solidFill>
              <a:srgbClr val="8900E1"/>
            </a:solidFill>
            <a:prstDash val="solid"/>
            <a:round/>
            <a:headEnd len="med" w="med" type="none"/>
            <a:tailEnd len="med" w="med" type="none"/>
          </a:ln>
        </p:spPr>
      </p:cxnSp>
      <p:pic>
        <p:nvPicPr>
          <p:cNvPr descr=" " id="35" name="Google Shape;35;p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36" name="Google Shape;36;p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sz="6800">
                <a:solidFill>
                  <a:schemeClr val="lt1"/>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37" name="Google Shape;37;p6"/>
          <p:cNvSpPr txBox="1"/>
          <p:nvPr>
            <p:ph idx="1" type="subTitle"/>
          </p:nvPr>
        </p:nvSpPr>
        <p:spPr>
          <a:xfrm>
            <a:off x="316950" y="2938025"/>
            <a:ext cx="4031700" cy="4758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
          <p:cNvSpPr txBox="1"/>
          <p:nvPr>
            <p:ph type="title"/>
          </p:nvPr>
        </p:nvSpPr>
        <p:spPr>
          <a:xfrm>
            <a:off x="311700" y="1152475"/>
            <a:ext cx="3345900" cy="3199500"/>
          </a:xfrm>
          <a:prstGeom prst="rect">
            <a:avLst/>
          </a:prstGeom>
        </p:spPr>
        <p:txBody>
          <a:bodyPr anchorCtr="0" anchor="t" bIns="91425" lIns="91425" spcFirstLastPara="1" rIns="91425" wrap="square" tIns="91425">
            <a:noAutofit/>
          </a:bodyPr>
          <a:lstStyle>
            <a:lvl1pPr lvl="0" rtl="0" algn="r">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40" name="Google Shape;40;p7"/>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1600"/>
              </a:spcBef>
              <a:spcAft>
                <a:spcPts val="0"/>
              </a:spcAft>
              <a:buSzPts val="1400"/>
              <a:buChar char="○"/>
              <a:defRPr/>
            </a:lvl2pPr>
            <a:lvl3pPr indent="-317500" lvl="2" marL="1371600" rtl="0">
              <a:lnSpc>
                <a:spcPct val="125000"/>
              </a:lnSpc>
              <a:spcBef>
                <a:spcPts val="1600"/>
              </a:spcBef>
              <a:spcAft>
                <a:spcPts val="0"/>
              </a:spcAft>
              <a:buSzPts val="1400"/>
              <a:buChar char="■"/>
              <a:defRPr/>
            </a:lvl3pPr>
            <a:lvl4pPr indent="-317500" lvl="3" marL="1828800" rtl="0">
              <a:lnSpc>
                <a:spcPct val="125000"/>
              </a:lnSpc>
              <a:spcBef>
                <a:spcPts val="1600"/>
              </a:spcBef>
              <a:spcAft>
                <a:spcPts val="0"/>
              </a:spcAft>
              <a:buSzPts val="1400"/>
              <a:buChar char="●"/>
              <a:defRPr/>
            </a:lvl4pPr>
            <a:lvl5pPr indent="-317500" lvl="4" marL="2286000" rtl="0">
              <a:lnSpc>
                <a:spcPct val="125000"/>
              </a:lnSpc>
              <a:spcBef>
                <a:spcPts val="1600"/>
              </a:spcBef>
              <a:spcAft>
                <a:spcPts val="0"/>
              </a:spcAft>
              <a:buSzPts val="1400"/>
              <a:buChar char="○"/>
              <a:defRPr/>
            </a:lvl5pPr>
            <a:lvl6pPr indent="-317500" lvl="5" marL="2743200" rtl="0">
              <a:lnSpc>
                <a:spcPct val="125000"/>
              </a:lnSpc>
              <a:spcBef>
                <a:spcPts val="1600"/>
              </a:spcBef>
              <a:spcAft>
                <a:spcPts val="0"/>
              </a:spcAft>
              <a:buSzPts val="1400"/>
              <a:buChar char="■"/>
              <a:defRPr/>
            </a:lvl6pPr>
            <a:lvl7pPr indent="-317500" lvl="6" marL="3200400" rtl="0">
              <a:lnSpc>
                <a:spcPct val="125000"/>
              </a:lnSpc>
              <a:spcBef>
                <a:spcPts val="1600"/>
              </a:spcBef>
              <a:spcAft>
                <a:spcPts val="0"/>
              </a:spcAft>
              <a:buSzPts val="1400"/>
              <a:buChar char="●"/>
              <a:defRPr/>
            </a:lvl7pPr>
            <a:lvl8pPr indent="-317500" lvl="7" marL="3657600" rtl="0">
              <a:lnSpc>
                <a:spcPct val="125000"/>
              </a:lnSpc>
              <a:spcBef>
                <a:spcPts val="1600"/>
              </a:spcBef>
              <a:spcAft>
                <a:spcPts val="0"/>
              </a:spcAft>
              <a:buSzPts val="1400"/>
              <a:buChar char="○"/>
              <a:defRPr/>
            </a:lvl8pPr>
            <a:lvl9pPr indent="-317500" lvl="8" marL="4114800" rtl="0">
              <a:lnSpc>
                <a:spcPct val="125000"/>
              </a:lnSpc>
              <a:spcBef>
                <a:spcPts val="1600"/>
              </a:spcBef>
              <a:spcAft>
                <a:spcPts val="1600"/>
              </a:spcAft>
              <a:buSzPts val="1400"/>
              <a:buChar char="■"/>
              <a:defRPr/>
            </a:lvl9pPr>
          </a:lstStyle>
          <a:p/>
        </p:txBody>
      </p:sp>
      <p:sp>
        <p:nvSpPr>
          <p:cNvPr id="41" name="Google Shape;41;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descr=" " id="42" name="Google Shape;42;p7"/>
          <p:cNvPicPr preferRelativeResize="0"/>
          <p:nvPr/>
        </p:nvPicPr>
        <p:blipFill>
          <a:blip r:embed="rId2">
            <a:alphaModFix/>
          </a:blip>
          <a:stretch>
            <a:fillRect/>
          </a:stretch>
        </p:blipFill>
        <p:spPr>
          <a:xfrm>
            <a:off x="407175" y="4539121"/>
            <a:ext cx="776077" cy="263400"/>
          </a:xfrm>
          <a:prstGeom prst="rect">
            <a:avLst/>
          </a:prstGeom>
          <a:noFill/>
          <a:ln>
            <a:noFill/>
          </a:ln>
        </p:spPr>
      </p:pic>
      <p:pic>
        <p:nvPicPr>
          <p:cNvPr id="43" name="Google Shape;43;p7"/>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pos="2592">
          <p15:clr>
            <a:srgbClr val="FA7B17"/>
          </p15:clr>
        </p15:guide>
        <p15:guide id="2" pos="2304">
          <p15:clr>
            <a:srgbClr val="FA7B17"/>
          </p15:clr>
        </p15:guide>
        <p15:guide id="3" orient="horz" pos="7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pic>
        <p:nvPicPr>
          <p:cNvPr descr=" " id="46" name="Google Shape;46;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7" name="Google Shape;47;p8"/>
          <p:cNvSpPr txBox="1"/>
          <p:nvPr>
            <p:ph idx="1" type="body"/>
          </p:nvPr>
        </p:nvSpPr>
        <p:spPr>
          <a:xfrm>
            <a:off x="1376250"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8" name="Google Shape;48;p8"/>
          <p:cNvSpPr txBox="1"/>
          <p:nvPr>
            <p:ph idx="2" type="body"/>
          </p:nvPr>
        </p:nvSpPr>
        <p:spPr>
          <a:xfrm>
            <a:off x="5051175"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9" name="Google Shape;49;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0" name="Google Shape;50;p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orient="horz" pos="1152">
          <p15:clr>
            <a:srgbClr val="FA7B17"/>
          </p15:clr>
        </p15:guide>
        <p15:guide id="2"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2pPr>
            <a:lvl3pPr lvl="2">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3pPr>
            <a:lvl4pPr lvl="3">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4pPr>
            <a:lvl5pPr lvl="4">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5pPr>
            <a:lvl6pPr lvl="5">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6pPr>
            <a:lvl7pPr lvl="6">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7pPr>
            <a:lvl8pPr lvl="7">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8pPr>
            <a:lvl9pPr lvl="8">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9pPr>
          </a:lstStyle>
          <a:p/>
        </p:txBody>
      </p:sp>
      <p:pic>
        <p:nvPicPr>
          <p:cNvPr descr=" " id="53" name="Google Shape;53;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4" name="Google Shape;54;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5" name="Google Shape;55;p9"/>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0"/>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600"/>
              <a:buFont typeface="Montserrat Black"/>
              <a:buNone/>
              <a:defRPr sz="3600">
                <a:latin typeface="Montserrat Black"/>
                <a:ea typeface="Montserrat Black"/>
                <a:cs typeface="Montserrat Black"/>
                <a:sym typeface="Montserrat Black"/>
              </a:defRPr>
            </a:lvl2pPr>
            <a:lvl3pPr lvl="2">
              <a:spcBef>
                <a:spcPts val="0"/>
              </a:spcBef>
              <a:spcAft>
                <a:spcPts val="0"/>
              </a:spcAft>
              <a:buSzPts val="3600"/>
              <a:buFont typeface="Montserrat Black"/>
              <a:buNone/>
              <a:defRPr sz="3600">
                <a:latin typeface="Montserrat Black"/>
                <a:ea typeface="Montserrat Black"/>
                <a:cs typeface="Montserrat Black"/>
                <a:sym typeface="Montserrat Black"/>
              </a:defRPr>
            </a:lvl3pPr>
            <a:lvl4pPr lvl="3">
              <a:spcBef>
                <a:spcPts val="0"/>
              </a:spcBef>
              <a:spcAft>
                <a:spcPts val="0"/>
              </a:spcAft>
              <a:buSzPts val="3600"/>
              <a:buFont typeface="Montserrat Black"/>
              <a:buNone/>
              <a:defRPr sz="3600">
                <a:latin typeface="Montserrat Black"/>
                <a:ea typeface="Montserrat Black"/>
                <a:cs typeface="Montserrat Black"/>
                <a:sym typeface="Montserrat Black"/>
              </a:defRPr>
            </a:lvl4pPr>
            <a:lvl5pPr lvl="4">
              <a:spcBef>
                <a:spcPts val="0"/>
              </a:spcBef>
              <a:spcAft>
                <a:spcPts val="0"/>
              </a:spcAft>
              <a:buSzPts val="3600"/>
              <a:buFont typeface="Montserrat Black"/>
              <a:buNone/>
              <a:defRPr sz="3600">
                <a:latin typeface="Montserrat Black"/>
                <a:ea typeface="Montserrat Black"/>
                <a:cs typeface="Montserrat Black"/>
                <a:sym typeface="Montserrat Black"/>
              </a:defRPr>
            </a:lvl5pPr>
            <a:lvl6pPr lvl="5">
              <a:spcBef>
                <a:spcPts val="0"/>
              </a:spcBef>
              <a:spcAft>
                <a:spcPts val="0"/>
              </a:spcAft>
              <a:buSzPts val="3600"/>
              <a:buFont typeface="Montserrat Black"/>
              <a:buNone/>
              <a:defRPr sz="3600">
                <a:latin typeface="Montserrat Black"/>
                <a:ea typeface="Montserrat Black"/>
                <a:cs typeface="Montserrat Black"/>
                <a:sym typeface="Montserrat Black"/>
              </a:defRPr>
            </a:lvl6pPr>
            <a:lvl7pPr lvl="6">
              <a:spcBef>
                <a:spcPts val="0"/>
              </a:spcBef>
              <a:spcAft>
                <a:spcPts val="0"/>
              </a:spcAft>
              <a:buSzPts val="3600"/>
              <a:buFont typeface="Montserrat Black"/>
              <a:buNone/>
              <a:defRPr sz="3600">
                <a:latin typeface="Montserrat Black"/>
                <a:ea typeface="Montserrat Black"/>
                <a:cs typeface="Montserrat Black"/>
                <a:sym typeface="Montserrat Black"/>
              </a:defRPr>
            </a:lvl7pPr>
            <a:lvl8pPr lvl="7">
              <a:spcBef>
                <a:spcPts val="0"/>
              </a:spcBef>
              <a:spcAft>
                <a:spcPts val="0"/>
              </a:spcAft>
              <a:buSzPts val="3600"/>
              <a:buFont typeface="Montserrat Black"/>
              <a:buNone/>
              <a:defRPr sz="3600">
                <a:latin typeface="Montserrat Black"/>
                <a:ea typeface="Montserrat Black"/>
                <a:cs typeface="Montserrat Black"/>
                <a:sym typeface="Montserrat Black"/>
              </a:defRPr>
            </a:lvl8pPr>
            <a:lvl9pPr lvl="8">
              <a:spcBef>
                <a:spcPts val="0"/>
              </a:spcBef>
              <a:spcAft>
                <a:spcPts val="0"/>
              </a:spcAft>
              <a:buSzPts val="3600"/>
              <a:buFont typeface="Montserrat Black"/>
              <a:buNone/>
              <a:defRPr sz="3600">
                <a:latin typeface="Montserrat Black"/>
                <a:ea typeface="Montserrat Black"/>
                <a:cs typeface="Montserrat Black"/>
                <a:sym typeface="Montserrat Black"/>
              </a:defRPr>
            </a:lvl9pPr>
          </a:lstStyle>
          <a:p/>
        </p:txBody>
      </p:sp>
      <p:sp>
        <p:nvSpPr>
          <p:cNvPr id="58" name="Google Shape;58;p10"/>
          <p:cNvSpPr txBox="1"/>
          <p:nvPr>
            <p:ph idx="1" type="body"/>
          </p:nvPr>
        </p:nvSpPr>
        <p:spPr>
          <a:xfrm>
            <a:off x="311700" y="1646230"/>
            <a:ext cx="3350400" cy="24189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1600"/>
              </a:spcBef>
              <a:spcAft>
                <a:spcPts val="0"/>
              </a:spcAft>
              <a:buSzPts val="1200"/>
              <a:buChar char="○"/>
              <a:defRPr sz="1200"/>
            </a:lvl2pPr>
            <a:lvl3pPr indent="-304800" lvl="2" marL="1371600">
              <a:lnSpc>
                <a:spcPct val="125000"/>
              </a:lnSpc>
              <a:spcBef>
                <a:spcPts val="1600"/>
              </a:spcBef>
              <a:spcAft>
                <a:spcPts val="0"/>
              </a:spcAft>
              <a:buSzPts val="1200"/>
              <a:buChar char="■"/>
              <a:defRPr sz="1200"/>
            </a:lvl3pPr>
            <a:lvl4pPr indent="-304800" lvl="3" marL="1828800">
              <a:lnSpc>
                <a:spcPct val="125000"/>
              </a:lnSpc>
              <a:spcBef>
                <a:spcPts val="1600"/>
              </a:spcBef>
              <a:spcAft>
                <a:spcPts val="0"/>
              </a:spcAft>
              <a:buSzPts val="1200"/>
              <a:buChar char="●"/>
              <a:defRPr sz="1200"/>
            </a:lvl4pPr>
            <a:lvl5pPr indent="-304800" lvl="4" marL="2286000">
              <a:lnSpc>
                <a:spcPct val="125000"/>
              </a:lnSpc>
              <a:spcBef>
                <a:spcPts val="1600"/>
              </a:spcBef>
              <a:spcAft>
                <a:spcPts val="0"/>
              </a:spcAft>
              <a:buSzPts val="1200"/>
              <a:buChar char="○"/>
              <a:defRPr sz="1200"/>
            </a:lvl5pPr>
            <a:lvl6pPr indent="-304800" lvl="5" marL="2743200">
              <a:lnSpc>
                <a:spcPct val="125000"/>
              </a:lnSpc>
              <a:spcBef>
                <a:spcPts val="1600"/>
              </a:spcBef>
              <a:spcAft>
                <a:spcPts val="0"/>
              </a:spcAft>
              <a:buSzPts val="1200"/>
              <a:buChar char="■"/>
              <a:defRPr sz="1200"/>
            </a:lvl6pPr>
            <a:lvl7pPr indent="-304800" lvl="6" marL="3200400">
              <a:lnSpc>
                <a:spcPct val="125000"/>
              </a:lnSpc>
              <a:spcBef>
                <a:spcPts val="1600"/>
              </a:spcBef>
              <a:spcAft>
                <a:spcPts val="0"/>
              </a:spcAft>
              <a:buSzPts val="1200"/>
              <a:buChar char="●"/>
              <a:defRPr sz="1200"/>
            </a:lvl7pPr>
            <a:lvl8pPr indent="-304800" lvl="7" marL="3657600">
              <a:lnSpc>
                <a:spcPct val="125000"/>
              </a:lnSpc>
              <a:spcBef>
                <a:spcPts val="1600"/>
              </a:spcBef>
              <a:spcAft>
                <a:spcPts val="0"/>
              </a:spcAft>
              <a:buSzPts val="1200"/>
              <a:buChar char="○"/>
              <a:defRPr sz="1200"/>
            </a:lvl8pPr>
            <a:lvl9pPr indent="-304800" lvl="8" marL="4114800">
              <a:lnSpc>
                <a:spcPct val="125000"/>
              </a:lnSpc>
              <a:spcBef>
                <a:spcPts val="1600"/>
              </a:spcBef>
              <a:spcAft>
                <a:spcPts val="1600"/>
              </a:spcAft>
              <a:buSzPts val="1200"/>
              <a:buChar char="■"/>
              <a:defRPr sz="1200"/>
            </a:lvl9pPr>
          </a:lstStyle>
          <a:p/>
        </p:txBody>
      </p:sp>
      <p:pic>
        <p:nvPicPr>
          <p:cNvPr descr=" " id="59" name="Google Shape;59;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0" name="Google Shape;60;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61" name="Google Shape;61;p10"/>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4200"/>
              <a:buFont typeface="Montserrat ExtraBold"/>
              <a:buNone/>
              <a:defRPr sz="4200">
                <a:solidFill>
                  <a:srgbClr val="57068C"/>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500"/>
              </a:spcAft>
              <a:buNone/>
            </a:pPr>
            <a:r>
              <a:rPr lang="en" sz="3600">
                <a:latin typeface="Montserrat ExtraBold"/>
                <a:ea typeface="Montserrat ExtraBold"/>
                <a:cs typeface="Montserrat ExtraBold"/>
                <a:sym typeface="Montserrat ExtraBold"/>
              </a:rPr>
              <a:t>Parallelizing Incremental Batch Gradient Descent with Hogwild!</a:t>
            </a:r>
            <a:endParaRPr/>
          </a:p>
        </p:txBody>
      </p:sp>
      <p:sp>
        <p:nvSpPr>
          <p:cNvPr id="121" name="Google Shape;121;p21"/>
          <p:cNvSpPr txBox="1"/>
          <p:nvPr>
            <p:ph idx="1" type="subTitle"/>
          </p:nvPr>
        </p:nvSpPr>
        <p:spPr>
          <a:xfrm>
            <a:off x="307600" y="3119750"/>
            <a:ext cx="8110500" cy="7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rPr>
              <a:t>Final Presentation for High-Performance Computing (CSCI-GA 2945) - Spring 2022</a:t>
            </a:r>
            <a:endParaRPr b="1" sz="1100">
              <a:solidFill>
                <a:schemeClr val="lt1"/>
              </a:solidFill>
            </a:endParaRPr>
          </a:p>
          <a:p>
            <a:pPr indent="0" lvl="0" marL="0" rtl="0" algn="l">
              <a:spcBef>
                <a:spcPts val="0"/>
              </a:spcBef>
              <a:spcAft>
                <a:spcPts val="0"/>
              </a:spcAft>
              <a:buNone/>
            </a:pPr>
            <a:r>
              <a:rPr b="1" lang="en" sz="1100">
                <a:solidFill>
                  <a:schemeClr val="lt1"/>
                </a:solidFill>
              </a:rPr>
              <a:t>Professor Peherstorfer </a:t>
            </a:r>
            <a:endParaRPr>
              <a:solidFill>
                <a:schemeClr val="lt1"/>
              </a:solidFill>
            </a:endParaRPr>
          </a:p>
        </p:txBody>
      </p:sp>
      <p:sp>
        <p:nvSpPr>
          <p:cNvPr id="122" name="Google Shape;122;p21"/>
          <p:cNvSpPr txBox="1"/>
          <p:nvPr>
            <p:ph idx="2" type="body"/>
          </p:nvPr>
        </p:nvSpPr>
        <p:spPr>
          <a:xfrm>
            <a:off x="307600" y="4145050"/>
            <a:ext cx="64449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GUILHERME ALBERTINI, MAYUKH GHOSH, TOM REN</a:t>
            </a:r>
            <a:endParaRPr/>
          </a:p>
          <a:p>
            <a:pPr indent="0" lvl="0" marL="0" rtl="0" algn="l">
              <a:spcBef>
                <a:spcPts val="0"/>
              </a:spcBef>
              <a:spcAft>
                <a:spcPts val="0"/>
              </a:spcAft>
              <a:buNone/>
            </a:pPr>
            <a:r>
              <a:rPr lang="en"/>
              <a:t>05/09/2022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with parallelizing SGD</a:t>
            </a:r>
            <a:endParaRPr/>
          </a:p>
        </p:txBody>
      </p:sp>
      <p:sp>
        <p:nvSpPr>
          <p:cNvPr id="128" name="Google Shape;128;p22"/>
          <p:cNvSpPr txBox="1"/>
          <p:nvPr>
            <p:ph idx="1" type="body"/>
          </p:nvPr>
        </p:nvSpPr>
        <p:spPr>
          <a:xfrm>
            <a:off x="1376250" y="1828800"/>
            <a:ext cx="3330300" cy="24471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Char char="●"/>
            </a:pPr>
            <a:r>
              <a:rPr lang="en" sz="1100">
                <a:solidFill>
                  <a:srgbClr val="000000"/>
                </a:solidFill>
              </a:rPr>
              <a:t>Initially thought to be an inherently serial algorithm: each thread must wait for another to update before moving on to the next iteration of the steepest descent computation</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Parallelizing: each thread locks the current estimate of the solution before updating the parameter, and unlocks once the update is done</a:t>
            </a:r>
            <a:endParaRPr/>
          </a:p>
        </p:txBody>
      </p:sp>
      <p:cxnSp>
        <p:nvCxnSpPr>
          <p:cNvPr id="129" name="Google Shape;129;p22"/>
          <p:cNvCxnSpPr/>
          <p:nvPr/>
        </p:nvCxnSpPr>
        <p:spPr>
          <a:xfrm>
            <a:off x="418229" y="2012625"/>
            <a:ext cx="621600" cy="0"/>
          </a:xfrm>
          <a:prstGeom prst="straightConnector1">
            <a:avLst/>
          </a:prstGeom>
          <a:noFill/>
          <a:ln cap="flat" cmpd="sng" w="76200">
            <a:solidFill>
              <a:srgbClr val="8900E1"/>
            </a:solidFill>
            <a:prstDash val="solid"/>
            <a:round/>
            <a:headEnd len="med" w="med" type="none"/>
            <a:tailEnd len="med" w="med" type="none"/>
          </a:ln>
        </p:spPr>
      </p:cxnSp>
      <p:sp>
        <p:nvSpPr>
          <p:cNvPr id="130" name="Google Shape;130;p22"/>
          <p:cNvSpPr txBox="1"/>
          <p:nvPr>
            <p:ph idx="2" type="body"/>
          </p:nvPr>
        </p:nvSpPr>
        <p:spPr>
          <a:xfrm>
            <a:off x="5051175" y="1828800"/>
            <a:ext cx="3330300" cy="24471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Char char="●"/>
            </a:pPr>
            <a:r>
              <a:rPr lang="en" sz="1100">
                <a:solidFill>
                  <a:srgbClr val="000000"/>
                </a:solidFill>
              </a:rPr>
              <a:t>O</a:t>
            </a:r>
            <a:r>
              <a:rPr lang="en" sz="1100">
                <a:solidFill>
                  <a:srgbClr val="000000"/>
                </a:solidFill>
              </a:rPr>
              <a:t>verhead from numerous lock allocations and scheduling supersedes the actual times spent on updates — this is where the </a:t>
            </a:r>
            <a:r>
              <a:rPr b="1" lang="en" sz="1100">
                <a:solidFill>
                  <a:srgbClr val="000000"/>
                </a:solidFill>
              </a:rPr>
              <a:t>Hogwild! </a:t>
            </a:r>
            <a:r>
              <a:rPr lang="en" sz="1100">
                <a:solidFill>
                  <a:srgbClr val="000000"/>
                </a:solidFill>
              </a:rPr>
              <a:t>algorithm shines: by removing all thread locks from parallel SGD code, the asynchronous parallelization has shown to be mathematically efficient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Clr>
                <a:srgbClr val="000000"/>
              </a:buClr>
              <a:buSzPts val="1100"/>
              <a:buChar char="●"/>
            </a:pPr>
            <a:r>
              <a:rPr lang="en" sz="1100">
                <a:solidFill>
                  <a:srgbClr val="000000"/>
                </a:solidFill>
              </a:rPr>
              <a:t>Now apply this algorithm to </a:t>
            </a:r>
            <a:r>
              <a:rPr i="1" lang="en" sz="1100">
                <a:solidFill>
                  <a:srgbClr val="000000"/>
                </a:solidFill>
              </a:rPr>
              <a:t>batch </a:t>
            </a:r>
            <a:r>
              <a:rPr lang="en" sz="1100">
                <a:solidFill>
                  <a:srgbClr val="000000"/>
                </a:solidFill>
              </a:rPr>
              <a:t>gradient descent</a:t>
            </a:r>
            <a:endParaRPr sz="1100">
              <a:solidFill>
                <a:srgbClr val="000000"/>
              </a:solidFill>
            </a:endParaRPr>
          </a:p>
          <a:p>
            <a:pPr indent="0" lvl="0" marL="0" rtl="0" algn="l">
              <a:lnSpc>
                <a:spcPct val="115000"/>
              </a:lnSpc>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Methodology and Challenges</a:t>
            </a:r>
            <a:endParaRPr sz="3900"/>
          </a:p>
        </p:txBody>
      </p:sp>
      <p:sp>
        <p:nvSpPr>
          <p:cNvPr id="136" name="Google Shape;136;p23"/>
          <p:cNvSpPr txBox="1"/>
          <p:nvPr/>
        </p:nvSpPr>
        <p:spPr>
          <a:xfrm>
            <a:off x="407250" y="1144625"/>
            <a:ext cx="8329500" cy="3558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Serialized Batch SGD </a:t>
            </a:r>
            <a:r>
              <a:rPr lang="en" sz="1200">
                <a:latin typeface="Montserrat"/>
                <a:ea typeface="Montserrat"/>
                <a:cs typeface="Montserrat"/>
                <a:sym typeface="Montserrat"/>
              </a:rPr>
              <a:t>implemented</a:t>
            </a:r>
            <a:r>
              <a:rPr lang="en" sz="1200">
                <a:latin typeface="Montserrat"/>
                <a:ea typeface="Montserrat"/>
                <a:cs typeface="Montserrat"/>
                <a:sym typeface="Montserrat"/>
              </a:rPr>
              <a:t> using C++ using native libraries and the utilities (for timing) provided by instructor; data generating distribution (polynomial regressors) produced by Python scripts found in Jupyter notebook</a:t>
            </a:r>
            <a:endParaRPr sz="1200">
              <a:latin typeface="Montserrat"/>
              <a:ea typeface="Montserrat"/>
              <a:cs typeface="Montserrat"/>
              <a:sym typeface="Montserrat"/>
            </a:endParaRPr>
          </a:p>
          <a:p>
            <a:pPr indent="-304800" lvl="1" marL="9144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Code from previous work already done on Python and C/C++ has been language of choice for speed/this course</a:t>
            </a:r>
            <a:endParaRPr sz="1200">
              <a:latin typeface="Montserrat"/>
              <a:ea typeface="Montserrat"/>
              <a:cs typeface="Montserrat"/>
              <a:sym typeface="Montserrat"/>
            </a:endParaRPr>
          </a:p>
          <a:p>
            <a:pPr indent="-304800" lvl="1" marL="9144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Used batch sizes of 8, 16, 32, 64, 128 and matrix size of N (instances) by 10 (predictors), where N was either  10k, 50k, or 100k</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Identified several logic errors in regards to matrix indexing </a:t>
            </a:r>
            <a:r>
              <a:rPr lang="en" sz="1200">
                <a:latin typeface="Montserrat"/>
                <a:ea typeface="Montserrat"/>
                <a:cs typeface="Montserrat"/>
                <a:sym typeface="Montserrat"/>
              </a:rPr>
              <a:t>after using </a:t>
            </a:r>
            <a:r>
              <a:rPr lang="en" sz="1200">
                <a:latin typeface="Montserrat"/>
                <a:ea typeface="Montserrat"/>
                <a:cs typeface="Montserrat"/>
                <a:sym typeface="Montserrat"/>
              </a:rPr>
              <a:t>valgrind on script and observing leakages and </a:t>
            </a:r>
            <a:r>
              <a:rPr lang="en" sz="1200">
                <a:latin typeface="Montserrat"/>
                <a:ea typeface="Montserrat"/>
                <a:cs typeface="Montserrat"/>
                <a:sym typeface="Montserrat"/>
              </a:rPr>
              <a:t>memory</a:t>
            </a:r>
            <a:r>
              <a:rPr lang="en" sz="1200">
                <a:latin typeface="Montserrat"/>
                <a:ea typeface="Montserrat"/>
                <a:cs typeface="Montserrat"/>
                <a:sym typeface="Montserrat"/>
              </a:rPr>
              <a:t> overwrite warnings; initially forgot to free after malloc</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Parallel Implementation was also done in C++ using CUDA.</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The mini-batches were computed over different cores in the GPU. The number of cores used were the size of the training dataset divided by the batch size.</a:t>
            </a:r>
            <a:endParaRPr sz="1200">
              <a:latin typeface="Montserrat"/>
              <a:ea typeface="Montserrat"/>
              <a:cs typeface="Montserrat"/>
              <a:sym typeface="Montserrat"/>
            </a:endParaRPr>
          </a:p>
          <a:p>
            <a:pPr indent="-311150" lvl="0" marL="457200" rtl="0" algn="l">
              <a:lnSpc>
                <a:spcPct val="115000"/>
              </a:lnSpc>
              <a:spcBef>
                <a:spcPts val="0"/>
              </a:spcBef>
              <a:spcAft>
                <a:spcPts val="0"/>
              </a:spcAft>
              <a:buSzPts val="1300"/>
              <a:buFont typeface="Montserrat"/>
              <a:buChar char="●"/>
            </a:pPr>
            <a:r>
              <a:rPr lang="en" sz="1200">
                <a:solidFill>
                  <a:srgbClr val="222222"/>
                </a:solidFill>
                <a:latin typeface="Montserrat"/>
                <a:ea typeface="Montserrat"/>
                <a:cs typeface="Montserrat"/>
                <a:sym typeface="Montserrat"/>
              </a:rPr>
              <a:t>While each thread/core has to compute their own prediction and gradients, the weights are shared among all the cores. This means that any thread is free to update the weights even at the risk of race conditions.</a:t>
            </a:r>
            <a:endParaRPr i="1" sz="13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Speedup, fixed Number of Instances</a:t>
            </a:r>
            <a:endParaRPr sz="3500"/>
          </a:p>
        </p:txBody>
      </p:sp>
      <p:sp>
        <p:nvSpPr>
          <p:cNvPr id="142" name="Google Shape;142;p24"/>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Speedup was measured by dividing the time of execution of the serial version by that of the parallelized version produced by CUDA. Here we show both the speedup for a fixed size design matrix over different batch sizes for both serial and parallel implementations. </a:t>
            </a:r>
            <a:endParaRPr/>
          </a:p>
        </p:txBody>
      </p:sp>
      <p:cxnSp>
        <p:nvCxnSpPr>
          <p:cNvPr id="143" name="Google Shape;143;p24"/>
          <p:cNvCxnSpPr/>
          <p:nvPr/>
        </p:nvCxnSpPr>
        <p:spPr>
          <a:xfrm>
            <a:off x="418229" y="2012625"/>
            <a:ext cx="621600" cy="0"/>
          </a:xfrm>
          <a:prstGeom prst="straightConnector1">
            <a:avLst/>
          </a:prstGeom>
          <a:noFill/>
          <a:ln cap="flat" cmpd="sng" w="76200">
            <a:solidFill>
              <a:srgbClr val="8900E1"/>
            </a:solidFill>
            <a:prstDash val="solid"/>
            <a:round/>
            <a:headEnd len="med" w="med" type="none"/>
            <a:tailEnd len="med" w="med" type="none"/>
          </a:ln>
        </p:spPr>
      </p:cxnSp>
      <p:cxnSp>
        <p:nvCxnSpPr>
          <p:cNvPr id="144" name="Google Shape;144;p24"/>
          <p:cNvCxnSpPr/>
          <p:nvPr/>
        </p:nvCxnSpPr>
        <p:spPr>
          <a:xfrm>
            <a:off x="4572004" y="0"/>
            <a:ext cx="0" cy="5188200"/>
          </a:xfrm>
          <a:prstGeom prst="straightConnector1">
            <a:avLst/>
          </a:prstGeom>
          <a:noFill/>
          <a:ln cap="flat" cmpd="sng" w="76200">
            <a:solidFill>
              <a:srgbClr val="8900E1"/>
            </a:solidFill>
            <a:prstDash val="solid"/>
            <a:round/>
            <a:headEnd len="med" w="med" type="none"/>
            <a:tailEnd len="med" w="med" type="none"/>
          </a:ln>
        </p:spPr>
      </p:cxnSp>
      <p:pic>
        <p:nvPicPr>
          <p:cNvPr id="145" name="Google Shape;145;p24"/>
          <p:cNvPicPr preferRelativeResize="0"/>
          <p:nvPr/>
        </p:nvPicPr>
        <p:blipFill>
          <a:blip r:embed="rId3">
            <a:alphaModFix/>
          </a:blip>
          <a:stretch>
            <a:fillRect/>
          </a:stretch>
        </p:blipFill>
        <p:spPr>
          <a:xfrm>
            <a:off x="4572000" y="569875"/>
            <a:ext cx="4572000" cy="362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Speedup, fixed Batch Size</a:t>
            </a:r>
            <a:endParaRPr sz="3600"/>
          </a:p>
        </p:txBody>
      </p:sp>
      <p:sp>
        <p:nvSpPr>
          <p:cNvPr id="151" name="Google Shape;151;p25"/>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batch size to 256, changes N. The speedup increases as N increases but doesn’t scale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the threads fits in a single block. A block in CUDA always executes on a single SM.</a:t>
            </a:r>
            <a:endParaRPr/>
          </a:p>
          <a:p>
            <a:pPr indent="0" lvl="0" marL="0" rtl="0" algn="l">
              <a:spcBef>
                <a:spcPts val="0"/>
              </a:spcBef>
              <a:spcAft>
                <a:spcPts val="0"/>
              </a:spcAft>
              <a:buNone/>
            </a:pPr>
            <a:r>
              <a:t/>
            </a:r>
            <a:endParaRPr/>
          </a:p>
        </p:txBody>
      </p:sp>
      <p:cxnSp>
        <p:nvCxnSpPr>
          <p:cNvPr id="152" name="Google Shape;152;p25"/>
          <p:cNvCxnSpPr/>
          <p:nvPr/>
        </p:nvCxnSpPr>
        <p:spPr>
          <a:xfrm>
            <a:off x="418229" y="2012625"/>
            <a:ext cx="621600" cy="0"/>
          </a:xfrm>
          <a:prstGeom prst="straightConnector1">
            <a:avLst/>
          </a:prstGeom>
          <a:noFill/>
          <a:ln cap="flat" cmpd="sng" w="76200">
            <a:solidFill>
              <a:srgbClr val="8900E1"/>
            </a:solidFill>
            <a:prstDash val="solid"/>
            <a:round/>
            <a:headEnd len="med" w="med" type="none"/>
            <a:tailEnd len="med" w="med" type="none"/>
          </a:ln>
        </p:spPr>
      </p:cxnSp>
      <p:cxnSp>
        <p:nvCxnSpPr>
          <p:cNvPr id="153" name="Google Shape;153;p25"/>
          <p:cNvCxnSpPr/>
          <p:nvPr/>
        </p:nvCxnSpPr>
        <p:spPr>
          <a:xfrm>
            <a:off x="4572004" y="0"/>
            <a:ext cx="0" cy="5188200"/>
          </a:xfrm>
          <a:prstGeom prst="straightConnector1">
            <a:avLst/>
          </a:prstGeom>
          <a:noFill/>
          <a:ln cap="flat" cmpd="sng" w="76200">
            <a:solidFill>
              <a:srgbClr val="8900E1"/>
            </a:solidFill>
            <a:prstDash val="solid"/>
            <a:round/>
            <a:headEnd len="med" w="med" type="none"/>
            <a:tailEnd len="med" w="med" type="none"/>
          </a:ln>
        </p:spPr>
      </p:cxnSp>
      <p:pic>
        <p:nvPicPr>
          <p:cNvPr id="154" name="Google Shape;154;p25"/>
          <p:cNvPicPr preferRelativeResize="0"/>
          <p:nvPr/>
        </p:nvPicPr>
        <p:blipFill>
          <a:blip r:embed="rId3">
            <a:alphaModFix/>
          </a:blip>
          <a:stretch>
            <a:fillRect/>
          </a:stretch>
        </p:blipFill>
        <p:spPr>
          <a:xfrm>
            <a:off x="4572000" y="1134875"/>
            <a:ext cx="4572000" cy="3137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Test Error Over Batches</a:t>
            </a:r>
            <a:endParaRPr sz="3800"/>
          </a:p>
        </p:txBody>
      </p:sp>
      <p:sp>
        <p:nvSpPr>
          <p:cNvPr id="160" name="Google Shape;160;p26"/>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Here we plot the test error (measured by the mean squared loss) over the batch sizes considered for our different matrix configurations.</a:t>
            </a:r>
            <a:endParaRPr>
              <a:solidFill>
                <a:schemeClr val="dk2"/>
              </a:solidFill>
            </a:endParaRPr>
          </a:p>
          <a:p>
            <a:pPr indent="0" lvl="0" marL="0" rtl="0" algn="l">
              <a:spcBef>
                <a:spcPts val="0"/>
              </a:spcBef>
              <a:spcAft>
                <a:spcPts val="0"/>
              </a:spcAft>
              <a:buNone/>
            </a:pPr>
            <a:r>
              <a:t/>
            </a:r>
            <a:endParaRPr/>
          </a:p>
        </p:txBody>
      </p:sp>
      <p:cxnSp>
        <p:nvCxnSpPr>
          <p:cNvPr id="161" name="Google Shape;161;p26"/>
          <p:cNvCxnSpPr/>
          <p:nvPr/>
        </p:nvCxnSpPr>
        <p:spPr>
          <a:xfrm>
            <a:off x="407179" y="1730100"/>
            <a:ext cx="621600" cy="0"/>
          </a:xfrm>
          <a:prstGeom prst="straightConnector1">
            <a:avLst/>
          </a:prstGeom>
          <a:noFill/>
          <a:ln cap="flat" cmpd="sng" w="76200">
            <a:solidFill>
              <a:srgbClr val="8900E1"/>
            </a:solidFill>
            <a:prstDash val="solid"/>
            <a:round/>
            <a:headEnd len="med" w="med" type="none"/>
            <a:tailEnd len="med" w="med" type="none"/>
          </a:ln>
        </p:spPr>
      </p:cxnSp>
      <p:cxnSp>
        <p:nvCxnSpPr>
          <p:cNvPr id="162" name="Google Shape;162;p26"/>
          <p:cNvCxnSpPr/>
          <p:nvPr/>
        </p:nvCxnSpPr>
        <p:spPr>
          <a:xfrm>
            <a:off x="4572004" y="0"/>
            <a:ext cx="0" cy="5188200"/>
          </a:xfrm>
          <a:prstGeom prst="straightConnector1">
            <a:avLst/>
          </a:prstGeom>
          <a:noFill/>
          <a:ln cap="flat" cmpd="sng" w="76200">
            <a:solidFill>
              <a:srgbClr val="8900E1"/>
            </a:solidFill>
            <a:prstDash val="solid"/>
            <a:round/>
            <a:headEnd len="med" w="med" type="none"/>
            <a:tailEnd len="med" w="med" type="none"/>
          </a:ln>
        </p:spPr>
      </p:cxnSp>
      <p:pic>
        <p:nvPicPr>
          <p:cNvPr id="163" name="Google Shape;163;p26"/>
          <p:cNvPicPr preferRelativeResize="0"/>
          <p:nvPr/>
        </p:nvPicPr>
        <p:blipFill>
          <a:blip r:embed="rId3">
            <a:alphaModFix/>
          </a:blip>
          <a:stretch>
            <a:fillRect/>
          </a:stretch>
        </p:blipFill>
        <p:spPr>
          <a:xfrm>
            <a:off x="4572000" y="816000"/>
            <a:ext cx="4572000" cy="304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Summary</a:t>
            </a:r>
            <a:endParaRPr sz="3900"/>
          </a:p>
        </p:txBody>
      </p:sp>
      <p:sp>
        <p:nvSpPr>
          <p:cNvPr id="169" name="Google Shape;169;p27"/>
          <p:cNvSpPr txBox="1"/>
          <p:nvPr/>
        </p:nvSpPr>
        <p:spPr>
          <a:xfrm>
            <a:off x="407175" y="1300475"/>
            <a:ext cx="8329500" cy="3284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For a fixed matrix size, speedup decreases exponentially with increasing batch size. We believe this to be the case because the larger batch size causes the number of threads generated to decrease. Since we fix the number of threads per block to be 500, fewer threads results in fewer blocks run a SM.</a:t>
            </a:r>
            <a:endParaRPr sz="12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Based on the first graph, the speedup grows as the number of matrix instrances increases, but it doesn’t scale well. The reason for that is the large batch size causes the number of threads to be small, therefore, all the threads can fit in one block to be run in one SM, making other SMs idle. </a:t>
            </a:r>
            <a:endParaRPr sz="1200">
              <a:latin typeface="Montserrat"/>
              <a:ea typeface="Montserrat"/>
              <a:cs typeface="Montserrat"/>
              <a:sym typeface="Montserrat"/>
            </a:endParaRPr>
          </a:p>
          <a:p>
            <a:pPr indent="0" lvl="0" marL="0" rtl="0" algn="l">
              <a:lnSpc>
                <a:spcPct val="115000"/>
              </a:lnSpc>
              <a:spcBef>
                <a:spcPts val="0"/>
              </a:spcBef>
              <a:spcAft>
                <a:spcPts val="0"/>
              </a:spcAft>
              <a:buNone/>
            </a:pPr>
            <a:r>
              <a:t/>
            </a:r>
            <a:endParaRPr sz="1200">
              <a:latin typeface="Montserrat"/>
              <a:ea typeface="Montserrat"/>
              <a:cs typeface="Montserrat"/>
              <a:sym typeface="Montserrat"/>
            </a:endParaRPr>
          </a:p>
          <a:p>
            <a:pPr indent="-304800" lvl="0" marL="457200" rtl="0" algn="l">
              <a:lnSpc>
                <a:spcPct val="115000"/>
              </a:lnSpc>
              <a:spcBef>
                <a:spcPts val="0"/>
              </a:spcBef>
              <a:spcAft>
                <a:spcPts val="0"/>
              </a:spcAft>
              <a:buSzPts val="1200"/>
              <a:buFont typeface="Montserrat"/>
              <a:buChar char="●"/>
            </a:pPr>
            <a:r>
              <a:rPr lang="en" sz="1200">
                <a:latin typeface="Montserrat"/>
                <a:ea typeface="Montserrat"/>
                <a:cs typeface="Montserrat"/>
                <a:sym typeface="Montserrat"/>
              </a:rPr>
              <a:t>The test error was the greatest for the largest matrix in the parallel regime, probably due to the lock-free scheme where the different threads are free to access and overwrite the same weights all at once. This leads to a lot of race conditions. Therefore, the weights are not the most optimal as compared to the serial version.</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YU Bold">
  <a:themeElements>
    <a:clrScheme name="Simple Light">
      <a:dk1>
        <a:srgbClr val="57068C"/>
      </a:dk1>
      <a:lt1>
        <a:srgbClr val="FFFFFF"/>
      </a:lt1>
      <a:dk2>
        <a:srgbClr val="333333"/>
      </a:dk2>
      <a:lt2>
        <a:srgbClr val="E2E1DD"/>
      </a:lt2>
      <a:accent1>
        <a:srgbClr val="9A6ABA"/>
      </a:accent1>
      <a:accent2>
        <a:srgbClr val="6D6D6D"/>
      </a:accent2>
      <a:accent3>
        <a:srgbClr val="8900E1"/>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