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2.xml" ContentType="application/inkml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3" r:id="rId5"/>
    <p:sldId id="264" r:id="rId6"/>
    <p:sldId id="265" r:id="rId7"/>
    <p:sldId id="268" r:id="rId8"/>
    <p:sldId id="269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/>
    <p:restoredTop sz="96197"/>
  </p:normalViewPr>
  <p:slideViewPr>
    <p:cSldViewPr snapToGrid="0">
      <p:cViewPr>
        <p:scale>
          <a:sx n="104" d="100"/>
          <a:sy n="104" d="100"/>
        </p:scale>
        <p:origin x="75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gabecalderon\Library\Application%20Support\Microsoft\1.earthquake_data(AutoRecovered)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gabecalderon\Library\Application%20Support\Microsoft\1.earthquake_data(AutoRecovered)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abecalderon/Library/Containers/com.microsoft.Excel/Data/Library/Application%20Support/Microsoft/1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[1.earthquake_data(AutoRecovered).xlsm]Total # by Continent!PivotTable9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'Total # by Continent'!$B$1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'Total # by Continent'!$A$2:$A$10</c:f>
              <c:strCache>
                <c:ptCount val="8"/>
                <c:pt idx="0">
                  <c:v>Africa</c:v>
                </c:pt>
                <c:pt idx="1">
                  <c:v>Antarctica</c:v>
                </c:pt>
                <c:pt idx="2">
                  <c:v>Asia</c:v>
                </c:pt>
                <c:pt idx="3">
                  <c:v>Europe</c:v>
                </c:pt>
                <c:pt idx="4">
                  <c:v>No Continent</c:v>
                </c:pt>
                <c:pt idx="5">
                  <c:v>North America</c:v>
                </c:pt>
                <c:pt idx="6">
                  <c:v>Oceania</c:v>
                </c:pt>
                <c:pt idx="7">
                  <c:v>South America</c:v>
                </c:pt>
              </c:strCache>
            </c:strRef>
          </c:cat>
          <c:val>
            <c:numRef>
              <c:f>'Total # by Continent'!$B$2:$B$10</c:f>
              <c:numCache>
                <c:formatCode>General</c:formatCode>
                <c:ptCount val="8"/>
                <c:pt idx="0">
                  <c:v>4</c:v>
                </c:pt>
                <c:pt idx="1">
                  <c:v>11</c:v>
                </c:pt>
                <c:pt idx="2">
                  <c:v>299</c:v>
                </c:pt>
                <c:pt idx="3">
                  <c:v>17</c:v>
                </c:pt>
                <c:pt idx="4">
                  <c:v>16</c:v>
                </c:pt>
                <c:pt idx="5">
                  <c:v>109</c:v>
                </c:pt>
                <c:pt idx="6">
                  <c:v>234</c:v>
                </c:pt>
                <c:pt idx="7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C2-3E4C-AC8B-9F30842E2D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5275375"/>
        <c:axId val="1645278591"/>
      </c:barChart>
      <c:catAx>
        <c:axId val="1645275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5278591"/>
        <c:crosses val="autoZero"/>
        <c:auto val="1"/>
        <c:lblAlgn val="ctr"/>
        <c:lblOffset val="100"/>
        <c:noMultiLvlLbl val="0"/>
      </c:catAx>
      <c:valAx>
        <c:axId val="1645278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5275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[1.earthquake_data(AutoRecovered).xlsm]Sheet11!PivotTable7</c:name>
    <c:fmtId val="3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Sheet11!$B$1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Sheet11!$A$2:$A$60</c:f>
              <c:strCache>
                <c:ptCount val="58"/>
                <c:pt idx="0">
                  <c:v>Afghanistan</c:v>
                </c:pt>
                <c:pt idx="1">
                  <c:v>Algeria</c:v>
                </c:pt>
                <c:pt idx="2">
                  <c:v>Argentina</c:v>
                </c:pt>
                <c:pt idx="3">
                  <c:v>Australia</c:v>
                </c:pt>
                <c:pt idx="4">
                  <c:v>Barbados</c:v>
                </c:pt>
                <c:pt idx="5">
                  <c:v>Bolivia</c:v>
                </c:pt>
                <c:pt idx="6">
                  <c:v>Botswana</c:v>
                </c:pt>
                <c:pt idx="7">
                  <c:v>Brazil</c:v>
                </c:pt>
                <c:pt idx="8">
                  <c:v>Canada</c:v>
                </c:pt>
                <c:pt idx="9">
                  <c:v>Chile</c:v>
                </c:pt>
                <c:pt idx="10">
                  <c:v>China</c:v>
                </c:pt>
                <c:pt idx="11">
                  <c:v>Colombia</c:v>
                </c:pt>
                <c:pt idx="12">
                  <c:v>Costa Rica</c:v>
                </c:pt>
                <c:pt idx="13">
                  <c:v>Cyprus</c:v>
                </c:pt>
                <c:pt idx="14">
                  <c:v>Ecuador</c:v>
                </c:pt>
                <c:pt idx="15">
                  <c:v>El Salvador</c:v>
                </c:pt>
                <c:pt idx="16">
                  <c:v>Fiji</c:v>
                </c:pt>
                <c:pt idx="17">
                  <c:v>Greece</c:v>
                </c:pt>
                <c:pt idx="18">
                  <c:v>Guam</c:v>
                </c:pt>
                <c:pt idx="19">
                  <c:v>Guatemala</c:v>
                </c:pt>
                <c:pt idx="20">
                  <c:v>Haiti</c:v>
                </c:pt>
                <c:pt idx="21">
                  <c:v>Honduras</c:v>
                </c:pt>
                <c:pt idx="22">
                  <c:v>India</c:v>
                </c:pt>
                <c:pt idx="23">
                  <c:v>Indonesia</c:v>
                </c:pt>
                <c:pt idx="24">
                  <c:v>Iran</c:v>
                </c:pt>
                <c:pt idx="25">
                  <c:v>Italy</c:v>
                </c:pt>
                <c:pt idx="26">
                  <c:v>Jamaica</c:v>
                </c:pt>
                <c:pt idx="27">
                  <c:v>Japan</c:v>
                </c:pt>
                <c:pt idx="28">
                  <c:v>Kyrgyzstan</c:v>
                </c:pt>
                <c:pt idx="29">
                  <c:v>Martinique</c:v>
                </c:pt>
                <c:pt idx="30">
                  <c:v>Mexico</c:v>
                </c:pt>
                <c:pt idx="31">
                  <c:v>Mongolia</c:v>
                </c:pt>
                <c:pt idx="32">
                  <c:v>Mozambique</c:v>
                </c:pt>
                <c:pt idx="33">
                  <c:v>Myanmar</c:v>
                </c:pt>
                <c:pt idx="34">
                  <c:v>NA</c:v>
                </c:pt>
                <c:pt idx="35">
                  <c:v>Nepal</c:v>
                </c:pt>
                <c:pt idx="36">
                  <c:v>New Caledonia</c:v>
                </c:pt>
                <c:pt idx="37">
                  <c:v>New Zealand</c:v>
                </c:pt>
                <c:pt idx="38">
                  <c:v>Nicaragua</c:v>
                </c:pt>
                <c:pt idx="39">
                  <c:v>Pakistan</c:v>
                </c:pt>
                <c:pt idx="40">
                  <c:v>Panama</c:v>
                </c:pt>
                <c:pt idx="41">
                  <c:v>Papau New Guinea</c:v>
                </c:pt>
                <c:pt idx="42">
                  <c:v>Papua New Guinea</c:v>
                </c:pt>
                <c:pt idx="43">
                  <c:v>Peru</c:v>
                </c:pt>
                <c:pt idx="44">
                  <c:v>Philippines</c:v>
                </c:pt>
                <c:pt idx="45">
                  <c:v>Phillippines</c:v>
                </c:pt>
                <c:pt idx="46">
                  <c:v>Russia</c:v>
                </c:pt>
                <c:pt idx="47">
                  <c:v>Solomon Islands</c:v>
                </c:pt>
                <c:pt idx="48">
                  <c:v>Taiwan</c:v>
                </c:pt>
                <c:pt idx="49">
                  <c:v>Tajikistan</c:v>
                </c:pt>
                <c:pt idx="50">
                  <c:v>Tanzania</c:v>
                </c:pt>
                <c:pt idx="51">
                  <c:v>Tonga</c:v>
                </c:pt>
                <c:pt idx="52">
                  <c:v>Turkey</c:v>
                </c:pt>
                <c:pt idx="53">
                  <c:v>UK</c:v>
                </c:pt>
                <c:pt idx="54">
                  <c:v>USA</c:v>
                </c:pt>
                <c:pt idx="55">
                  <c:v>Vanuatu</c:v>
                </c:pt>
                <c:pt idx="56">
                  <c:v>Venezuela</c:v>
                </c:pt>
                <c:pt idx="57">
                  <c:v>(blank)</c:v>
                </c:pt>
              </c:strCache>
            </c:strRef>
          </c:cat>
          <c:val>
            <c:numRef>
              <c:f>Sheet11!$B$2:$B$60</c:f>
              <c:numCache>
                <c:formatCode>General</c:formatCode>
                <c:ptCount val="58"/>
                <c:pt idx="0">
                  <c:v>6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1</c:v>
                </c:pt>
                <c:pt idx="7">
                  <c:v>3</c:v>
                </c:pt>
                <c:pt idx="8">
                  <c:v>6</c:v>
                </c:pt>
                <c:pt idx="9">
                  <c:v>49</c:v>
                </c:pt>
                <c:pt idx="10">
                  <c:v>10</c:v>
                </c:pt>
                <c:pt idx="11">
                  <c:v>5</c:v>
                </c:pt>
                <c:pt idx="12">
                  <c:v>3</c:v>
                </c:pt>
                <c:pt idx="13">
                  <c:v>1</c:v>
                </c:pt>
                <c:pt idx="14">
                  <c:v>6</c:v>
                </c:pt>
                <c:pt idx="15">
                  <c:v>6</c:v>
                </c:pt>
                <c:pt idx="16">
                  <c:v>19</c:v>
                </c:pt>
                <c:pt idx="17">
                  <c:v>10</c:v>
                </c:pt>
                <c:pt idx="18">
                  <c:v>2</c:v>
                </c:pt>
                <c:pt idx="19">
                  <c:v>6</c:v>
                </c:pt>
                <c:pt idx="20">
                  <c:v>2</c:v>
                </c:pt>
                <c:pt idx="21">
                  <c:v>2</c:v>
                </c:pt>
                <c:pt idx="22">
                  <c:v>11</c:v>
                </c:pt>
                <c:pt idx="23">
                  <c:v>119</c:v>
                </c:pt>
                <c:pt idx="24">
                  <c:v>5</c:v>
                </c:pt>
                <c:pt idx="25">
                  <c:v>1</c:v>
                </c:pt>
                <c:pt idx="26">
                  <c:v>1</c:v>
                </c:pt>
                <c:pt idx="27">
                  <c:v>65</c:v>
                </c:pt>
                <c:pt idx="28">
                  <c:v>1</c:v>
                </c:pt>
                <c:pt idx="29">
                  <c:v>1</c:v>
                </c:pt>
                <c:pt idx="30">
                  <c:v>27</c:v>
                </c:pt>
                <c:pt idx="31">
                  <c:v>1</c:v>
                </c:pt>
                <c:pt idx="32">
                  <c:v>1</c:v>
                </c:pt>
                <c:pt idx="33">
                  <c:v>5</c:v>
                </c:pt>
                <c:pt idx="34">
                  <c:v>45</c:v>
                </c:pt>
                <c:pt idx="35">
                  <c:v>5</c:v>
                </c:pt>
                <c:pt idx="36">
                  <c:v>11</c:v>
                </c:pt>
                <c:pt idx="37">
                  <c:v>28</c:v>
                </c:pt>
                <c:pt idx="38">
                  <c:v>6</c:v>
                </c:pt>
                <c:pt idx="39">
                  <c:v>4</c:v>
                </c:pt>
                <c:pt idx="40">
                  <c:v>7</c:v>
                </c:pt>
                <c:pt idx="41">
                  <c:v>1</c:v>
                </c:pt>
                <c:pt idx="42">
                  <c:v>66</c:v>
                </c:pt>
                <c:pt idx="43">
                  <c:v>20</c:v>
                </c:pt>
                <c:pt idx="44">
                  <c:v>23</c:v>
                </c:pt>
                <c:pt idx="45">
                  <c:v>2</c:v>
                </c:pt>
                <c:pt idx="46">
                  <c:v>24</c:v>
                </c:pt>
                <c:pt idx="47">
                  <c:v>39</c:v>
                </c:pt>
                <c:pt idx="48">
                  <c:v>7</c:v>
                </c:pt>
                <c:pt idx="49">
                  <c:v>2</c:v>
                </c:pt>
                <c:pt idx="50">
                  <c:v>1</c:v>
                </c:pt>
                <c:pt idx="51">
                  <c:v>12</c:v>
                </c:pt>
                <c:pt idx="52">
                  <c:v>4</c:v>
                </c:pt>
                <c:pt idx="53">
                  <c:v>6</c:v>
                </c:pt>
                <c:pt idx="54">
                  <c:v>41</c:v>
                </c:pt>
                <c:pt idx="55">
                  <c:v>43</c:v>
                </c:pt>
                <c:pt idx="5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16-A04A-A534-3F25D54B9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29324351"/>
        <c:axId val="1729186671"/>
      </c:barChart>
      <c:catAx>
        <c:axId val="1729324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324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9186671"/>
        <c:crosses val="autoZero"/>
        <c:auto val="1"/>
        <c:lblAlgn val="ctr"/>
        <c:lblOffset val="100"/>
        <c:noMultiLvlLbl val="0"/>
      </c:catAx>
      <c:valAx>
        <c:axId val="1729186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9324351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[1 (version 1).xlsb]Sheet2!PivotTable8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Sheet2!$K$788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strRef>
              <c:f>Sheet2!$J$789:$J$801</c:f>
              <c:strCache>
                <c:ptCount val="12"/>
                <c:pt idx="0">
                  <c:v>01</c:v>
                </c:pt>
                <c:pt idx="1">
                  <c:v>02</c:v>
                </c:pt>
                <c:pt idx="2">
                  <c:v>03</c:v>
                </c:pt>
                <c:pt idx="3">
                  <c:v>04</c:v>
                </c:pt>
                <c:pt idx="4">
                  <c:v>05</c:v>
                </c:pt>
                <c:pt idx="5">
                  <c:v>06</c:v>
                </c:pt>
                <c:pt idx="6">
                  <c:v>07</c:v>
                </c:pt>
                <c:pt idx="7">
                  <c:v>08</c:v>
                </c:pt>
                <c:pt idx="8">
                  <c:v>09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Sheet2!$K$789:$K$801</c:f>
              <c:numCache>
                <c:formatCode>General</c:formatCode>
                <c:ptCount val="12"/>
                <c:pt idx="0">
                  <c:v>28</c:v>
                </c:pt>
                <c:pt idx="1">
                  <c:v>16</c:v>
                </c:pt>
                <c:pt idx="2">
                  <c:v>18</c:v>
                </c:pt>
                <c:pt idx="3">
                  <c:v>25</c:v>
                </c:pt>
                <c:pt idx="4">
                  <c:v>23</c:v>
                </c:pt>
                <c:pt idx="5">
                  <c:v>22</c:v>
                </c:pt>
                <c:pt idx="6">
                  <c:v>29</c:v>
                </c:pt>
                <c:pt idx="7">
                  <c:v>28</c:v>
                </c:pt>
                <c:pt idx="8">
                  <c:v>28</c:v>
                </c:pt>
                <c:pt idx="9">
                  <c:v>31</c:v>
                </c:pt>
                <c:pt idx="10">
                  <c:v>39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91-FD48-AFBB-BE07F4017C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599267455"/>
        <c:axId val="1599269183"/>
      </c:lineChart>
      <c:catAx>
        <c:axId val="1599267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9269183"/>
        <c:crosses val="autoZero"/>
        <c:auto val="1"/>
        <c:lblAlgn val="ctr"/>
        <c:lblOffset val="100"/>
        <c:noMultiLvlLbl val="0"/>
      </c:catAx>
      <c:valAx>
        <c:axId val="15992691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9267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029860-4BAC-4D5B-9B4A-775D1EDE6A4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1E6103-0B37-4F7E-B748-53C24A7A0918}">
      <dgm:prSet/>
      <dgm:spPr/>
      <dgm:t>
        <a:bodyPr/>
        <a:lstStyle/>
        <a:p>
          <a:pPr algn="ctr"/>
          <a:r>
            <a:rPr lang="en-US" dirty="0"/>
            <a:t>1. Which Continents?</a:t>
          </a:r>
        </a:p>
      </dgm:t>
    </dgm:pt>
    <dgm:pt modelId="{C2DF35D1-25F9-49D5-AE79-D8809A08DFB0}" type="parTrans" cxnId="{C2A47143-5DCC-4573-8222-2257A4F930B4}">
      <dgm:prSet/>
      <dgm:spPr/>
      <dgm:t>
        <a:bodyPr/>
        <a:lstStyle/>
        <a:p>
          <a:endParaRPr lang="en-US"/>
        </a:p>
      </dgm:t>
    </dgm:pt>
    <dgm:pt modelId="{8808FF2D-9443-4266-93A1-558A1637B56D}" type="sibTrans" cxnId="{C2A47143-5DCC-4573-8222-2257A4F930B4}">
      <dgm:prSet/>
      <dgm:spPr/>
      <dgm:t>
        <a:bodyPr/>
        <a:lstStyle/>
        <a:p>
          <a:endParaRPr lang="en-US"/>
        </a:p>
      </dgm:t>
    </dgm:pt>
    <dgm:pt modelId="{E51F12B3-4253-4E33-BE25-6A76396B84BB}">
      <dgm:prSet/>
      <dgm:spPr/>
      <dgm:t>
        <a:bodyPr/>
        <a:lstStyle/>
        <a:p>
          <a:r>
            <a:rPr lang="en-US" dirty="0"/>
            <a:t>2. Which Countries?</a:t>
          </a:r>
        </a:p>
      </dgm:t>
    </dgm:pt>
    <dgm:pt modelId="{CB482D9B-DF1E-4AC8-8DF2-70859D9F7B2F}" type="parTrans" cxnId="{F01A98FE-3887-4CDF-87F3-7D357DA0F71A}">
      <dgm:prSet/>
      <dgm:spPr/>
      <dgm:t>
        <a:bodyPr/>
        <a:lstStyle/>
        <a:p>
          <a:endParaRPr lang="en-US"/>
        </a:p>
      </dgm:t>
    </dgm:pt>
    <dgm:pt modelId="{33900B6E-CD0F-4ABE-96DE-B48D20F9F5C3}" type="sibTrans" cxnId="{F01A98FE-3887-4CDF-87F3-7D357DA0F71A}">
      <dgm:prSet/>
      <dgm:spPr/>
      <dgm:t>
        <a:bodyPr/>
        <a:lstStyle/>
        <a:p>
          <a:endParaRPr lang="en-US"/>
        </a:p>
      </dgm:t>
    </dgm:pt>
    <dgm:pt modelId="{2FF94311-774A-4B26-A1A8-BFDA09B1C615}">
      <dgm:prSet/>
      <dgm:spPr/>
      <dgm:t>
        <a:bodyPr/>
        <a:lstStyle/>
        <a:p>
          <a:pPr algn="ctr"/>
          <a:r>
            <a:rPr lang="en-US" dirty="0"/>
            <a:t>3. Which Months?</a:t>
          </a:r>
        </a:p>
      </dgm:t>
    </dgm:pt>
    <dgm:pt modelId="{5A39EC95-9C75-47C9-B957-0497AEC848F7}" type="parTrans" cxnId="{CC2223FF-D050-4C53-B3D8-63063E0FA9DE}">
      <dgm:prSet/>
      <dgm:spPr/>
      <dgm:t>
        <a:bodyPr/>
        <a:lstStyle/>
        <a:p>
          <a:endParaRPr lang="en-US"/>
        </a:p>
      </dgm:t>
    </dgm:pt>
    <dgm:pt modelId="{09570B5D-884D-489F-A524-C33B7D933D0E}" type="sibTrans" cxnId="{CC2223FF-D050-4C53-B3D8-63063E0FA9DE}">
      <dgm:prSet/>
      <dgm:spPr/>
      <dgm:t>
        <a:bodyPr/>
        <a:lstStyle/>
        <a:p>
          <a:endParaRPr lang="en-US"/>
        </a:p>
      </dgm:t>
    </dgm:pt>
    <dgm:pt modelId="{5F9EBD97-74C3-2E41-9E19-2535E5370969}" type="pres">
      <dgm:prSet presAssocID="{EA029860-4BAC-4D5B-9B4A-775D1EDE6A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ADF868-786B-444B-86FD-1ECF9FF88ABD}" type="pres">
      <dgm:prSet presAssocID="{F91E6103-0B37-4F7E-B748-53C24A7A0918}" presName="hierRoot1" presStyleCnt="0"/>
      <dgm:spPr/>
    </dgm:pt>
    <dgm:pt modelId="{BD931E85-F333-AC48-9908-D486F400E956}" type="pres">
      <dgm:prSet presAssocID="{F91E6103-0B37-4F7E-B748-53C24A7A0918}" presName="composite" presStyleCnt="0"/>
      <dgm:spPr/>
    </dgm:pt>
    <dgm:pt modelId="{EFE177EA-9931-E245-90D9-0672C291695F}" type="pres">
      <dgm:prSet presAssocID="{F91E6103-0B37-4F7E-B748-53C24A7A0918}" presName="background" presStyleLbl="node0" presStyleIdx="0" presStyleCnt="3"/>
      <dgm:spPr/>
    </dgm:pt>
    <dgm:pt modelId="{7CB4C219-0371-5E4D-A866-1F80A179CC13}" type="pres">
      <dgm:prSet presAssocID="{F91E6103-0B37-4F7E-B748-53C24A7A0918}" presName="text" presStyleLbl="fgAcc0" presStyleIdx="0" presStyleCnt="3">
        <dgm:presLayoutVars>
          <dgm:chPref val="3"/>
        </dgm:presLayoutVars>
      </dgm:prSet>
      <dgm:spPr/>
    </dgm:pt>
    <dgm:pt modelId="{CD9BA5B6-2360-404B-A6F8-E08E5D007336}" type="pres">
      <dgm:prSet presAssocID="{F91E6103-0B37-4F7E-B748-53C24A7A0918}" presName="hierChild2" presStyleCnt="0"/>
      <dgm:spPr/>
    </dgm:pt>
    <dgm:pt modelId="{DAD33662-DEE0-EB49-8620-DE17C1F7B48D}" type="pres">
      <dgm:prSet presAssocID="{E51F12B3-4253-4E33-BE25-6A76396B84BB}" presName="hierRoot1" presStyleCnt="0"/>
      <dgm:spPr/>
    </dgm:pt>
    <dgm:pt modelId="{D68ECB96-3274-7440-9915-3A3A1B628CBC}" type="pres">
      <dgm:prSet presAssocID="{E51F12B3-4253-4E33-BE25-6A76396B84BB}" presName="composite" presStyleCnt="0"/>
      <dgm:spPr/>
    </dgm:pt>
    <dgm:pt modelId="{D2C2BAC3-7552-0D49-B0ED-36035CD09008}" type="pres">
      <dgm:prSet presAssocID="{E51F12B3-4253-4E33-BE25-6A76396B84BB}" presName="background" presStyleLbl="node0" presStyleIdx="1" presStyleCnt="3"/>
      <dgm:spPr/>
    </dgm:pt>
    <dgm:pt modelId="{EB4999AE-177D-774A-99D2-DAD81920C30D}" type="pres">
      <dgm:prSet presAssocID="{E51F12B3-4253-4E33-BE25-6A76396B84BB}" presName="text" presStyleLbl="fgAcc0" presStyleIdx="1" presStyleCnt="3">
        <dgm:presLayoutVars>
          <dgm:chPref val="3"/>
        </dgm:presLayoutVars>
      </dgm:prSet>
      <dgm:spPr/>
    </dgm:pt>
    <dgm:pt modelId="{695371CE-0626-FD46-836D-90341B791755}" type="pres">
      <dgm:prSet presAssocID="{E51F12B3-4253-4E33-BE25-6A76396B84BB}" presName="hierChild2" presStyleCnt="0"/>
      <dgm:spPr/>
    </dgm:pt>
    <dgm:pt modelId="{3F42D5E8-CB98-1442-8F4D-25808EDA1F01}" type="pres">
      <dgm:prSet presAssocID="{2FF94311-774A-4B26-A1A8-BFDA09B1C615}" presName="hierRoot1" presStyleCnt="0"/>
      <dgm:spPr/>
    </dgm:pt>
    <dgm:pt modelId="{B1011F86-1064-7D4B-981B-1B77294623EF}" type="pres">
      <dgm:prSet presAssocID="{2FF94311-774A-4B26-A1A8-BFDA09B1C615}" presName="composite" presStyleCnt="0"/>
      <dgm:spPr/>
    </dgm:pt>
    <dgm:pt modelId="{EF27319B-F509-864B-B6A9-58256A57D40C}" type="pres">
      <dgm:prSet presAssocID="{2FF94311-774A-4B26-A1A8-BFDA09B1C615}" presName="background" presStyleLbl="node0" presStyleIdx="2" presStyleCnt="3"/>
      <dgm:spPr/>
    </dgm:pt>
    <dgm:pt modelId="{2D2E97A6-5B57-8B40-B52D-066226F9298B}" type="pres">
      <dgm:prSet presAssocID="{2FF94311-774A-4B26-A1A8-BFDA09B1C615}" presName="text" presStyleLbl="fgAcc0" presStyleIdx="2" presStyleCnt="3">
        <dgm:presLayoutVars>
          <dgm:chPref val="3"/>
        </dgm:presLayoutVars>
      </dgm:prSet>
      <dgm:spPr/>
    </dgm:pt>
    <dgm:pt modelId="{A998F61C-C69E-814F-AECA-33C90F38FCD1}" type="pres">
      <dgm:prSet presAssocID="{2FF94311-774A-4B26-A1A8-BFDA09B1C615}" presName="hierChild2" presStyleCnt="0"/>
      <dgm:spPr/>
    </dgm:pt>
  </dgm:ptLst>
  <dgm:cxnLst>
    <dgm:cxn modelId="{541D1803-50A1-DC46-B8B6-04595E8170E1}" type="presOf" srcId="{F91E6103-0B37-4F7E-B748-53C24A7A0918}" destId="{7CB4C219-0371-5E4D-A866-1F80A179CC13}" srcOrd="0" destOrd="0" presId="urn:microsoft.com/office/officeart/2005/8/layout/hierarchy1"/>
    <dgm:cxn modelId="{4DE04D42-9114-6041-B50C-B330DE7F17D6}" type="presOf" srcId="{2FF94311-774A-4B26-A1A8-BFDA09B1C615}" destId="{2D2E97A6-5B57-8B40-B52D-066226F9298B}" srcOrd="0" destOrd="0" presId="urn:microsoft.com/office/officeart/2005/8/layout/hierarchy1"/>
    <dgm:cxn modelId="{C2A47143-5DCC-4573-8222-2257A4F930B4}" srcId="{EA029860-4BAC-4D5B-9B4A-775D1EDE6A4F}" destId="{F91E6103-0B37-4F7E-B748-53C24A7A0918}" srcOrd="0" destOrd="0" parTransId="{C2DF35D1-25F9-49D5-AE79-D8809A08DFB0}" sibTransId="{8808FF2D-9443-4266-93A1-558A1637B56D}"/>
    <dgm:cxn modelId="{9A92187B-66D2-DA4A-B09B-4C1FD98F494B}" type="presOf" srcId="{EA029860-4BAC-4D5B-9B4A-775D1EDE6A4F}" destId="{5F9EBD97-74C3-2E41-9E19-2535E5370969}" srcOrd="0" destOrd="0" presId="urn:microsoft.com/office/officeart/2005/8/layout/hierarchy1"/>
    <dgm:cxn modelId="{53892D96-6F1A-6546-9A6A-111BF21D3F25}" type="presOf" srcId="{E51F12B3-4253-4E33-BE25-6A76396B84BB}" destId="{EB4999AE-177D-774A-99D2-DAD81920C30D}" srcOrd="0" destOrd="0" presId="urn:microsoft.com/office/officeart/2005/8/layout/hierarchy1"/>
    <dgm:cxn modelId="{F01A98FE-3887-4CDF-87F3-7D357DA0F71A}" srcId="{EA029860-4BAC-4D5B-9B4A-775D1EDE6A4F}" destId="{E51F12B3-4253-4E33-BE25-6A76396B84BB}" srcOrd="1" destOrd="0" parTransId="{CB482D9B-DF1E-4AC8-8DF2-70859D9F7B2F}" sibTransId="{33900B6E-CD0F-4ABE-96DE-B48D20F9F5C3}"/>
    <dgm:cxn modelId="{CC2223FF-D050-4C53-B3D8-63063E0FA9DE}" srcId="{EA029860-4BAC-4D5B-9B4A-775D1EDE6A4F}" destId="{2FF94311-774A-4B26-A1A8-BFDA09B1C615}" srcOrd="2" destOrd="0" parTransId="{5A39EC95-9C75-47C9-B957-0497AEC848F7}" sibTransId="{09570B5D-884D-489F-A524-C33B7D933D0E}"/>
    <dgm:cxn modelId="{A9F67EB0-9FA4-E14F-8368-B8D1C59FD105}" type="presParOf" srcId="{5F9EBD97-74C3-2E41-9E19-2535E5370969}" destId="{0AADF868-786B-444B-86FD-1ECF9FF88ABD}" srcOrd="0" destOrd="0" presId="urn:microsoft.com/office/officeart/2005/8/layout/hierarchy1"/>
    <dgm:cxn modelId="{9FCEC3E5-7DBB-284C-BAC6-8698D06B102F}" type="presParOf" srcId="{0AADF868-786B-444B-86FD-1ECF9FF88ABD}" destId="{BD931E85-F333-AC48-9908-D486F400E956}" srcOrd="0" destOrd="0" presId="urn:microsoft.com/office/officeart/2005/8/layout/hierarchy1"/>
    <dgm:cxn modelId="{139A1174-FAAF-D244-8B4F-DB1DBF8B753D}" type="presParOf" srcId="{BD931E85-F333-AC48-9908-D486F400E956}" destId="{EFE177EA-9931-E245-90D9-0672C291695F}" srcOrd="0" destOrd="0" presId="urn:microsoft.com/office/officeart/2005/8/layout/hierarchy1"/>
    <dgm:cxn modelId="{093B6E3C-A5F5-3543-AC4D-C2BA75B8BED3}" type="presParOf" srcId="{BD931E85-F333-AC48-9908-D486F400E956}" destId="{7CB4C219-0371-5E4D-A866-1F80A179CC13}" srcOrd="1" destOrd="0" presId="urn:microsoft.com/office/officeart/2005/8/layout/hierarchy1"/>
    <dgm:cxn modelId="{9628E09B-CBF9-D948-92E0-A56D90CD78D7}" type="presParOf" srcId="{0AADF868-786B-444B-86FD-1ECF9FF88ABD}" destId="{CD9BA5B6-2360-404B-A6F8-E08E5D007336}" srcOrd="1" destOrd="0" presId="urn:microsoft.com/office/officeart/2005/8/layout/hierarchy1"/>
    <dgm:cxn modelId="{887EE5CE-E74D-CD47-852C-FC958A70AF37}" type="presParOf" srcId="{5F9EBD97-74C3-2E41-9E19-2535E5370969}" destId="{DAD33662-DEE0-EB49-8620-DE17C1F7B48D}" srcOrd="1" destOrd="0" presId="urn:microsoft.com/office/officeart/2005/8/layout/hierarchy1"/>
    <dgm:cxn modelId="{546D56EA-89DC-2E4C-8FAF-1B8D000BF4C7}" type="presParOf" srcId="{DAD33662-DEE0-EB49-8620-DE17C1F7B48D}" destId="{D68ECB96-3274-7440-9915-3A3A1B628CBC}" srcOrd="0" destOrd="0" presId="urn:microsoft.com/office/officeart/2005/8/layout/hierarchy1"/>
    <dgm:cxn modelId="{DDA884A0-7F6C-DE4B-A03C-CF4704E2AC03}" type="presParOf" srcId="{D68ECB96-3274-7440-9915-3A3A1B628CBC}" destId="{D2C2BAC3-7552-0D49-B0ED-36035CD09008}" srcOrd="0" destOrd="0" presId="urn:microsoft.com/office/officeart/2005/8/layout/hierarchy1"/>
    <dgm:cxn modelId="{531EC3E6-8810-CB47-94B0-D117385EE580}" type="presParOf" srcId="{D68ECB96-3274-7440-9915-3A3A1B628CBC}" destId="{EB4999AE-177D-774A-99D2-DAD81920C30D}" srcOrd="1" destOrd="0" presId="urn:microsoft.com/office/officeart/2005/8/layout/hierarchy1"/>
    <dgm:cxn modelId="{5F409639-0CD5-1744-9E1C-DECFE99FF1C8}" type="presParOf" srcId="{DAD33662-DEE0-EB49-8620-DE17C1F7B48D}" destId="{695371CE-0626-FD46-836D-90341B791755}" srcOrd="1" destOrd="0" presId="urn:microsoft.com/office/officeart/2005/8/layout/hierarchy1"/>
    <dgm:cxn modelId="{C40E8A61-9E18-8946-8C62-CEDF1E4BA8A8}" type="presParOf" srcId="{5F9EBD97-74C3-2E41-9E19-2535E5370969}" destId="{3F42D5E8-CB98-1442-8F4D-25808EDA1F01}" srcOrd="2" destOrd="0" presId="urn:microsoft.com/office/officeart/2005/8/layout/hierarchy1"/>
    <dgm:cxn modelId="{6C74110E-D789-714F-9054-914791B66F86}" type="presParOf" srcId="{3F42D5E8-CB98-1442-8F4D-25808EDA1F01}" destId="{B1011F86-1064-7D4B-981B-1B77294623EF}" srcOrd="0" destOrd="0" presId="urn:microsoft.com/office/officeart/2005/8/layout/hierarchy1"/>
    <dgm:cxn modelId="{F1B0CE10-8C34-5C49-BB60-C69382905FAF}" type="presParOf" srcId="{B1011F86-1064-7D4B-981B-1B77294623EF}" destId="{EF27319B-F509-864B-B6A9-58256A57D40C}" srcOrd="0" destOrd="0" presId="urn:microsoft.com/office/officeart/2005/8/layout/hierarchy1"/>
    <dgm:cxn modelId="{CC4B16E9-F80A-A743-8149-40D4E3B1F7B1}" type="presParOf" srcId="{B1011F86-1064-7D4B-981B-1B77294623EF}" destId="{2D2E97A6-5B57-8B40-B52D-066226F9298B}" srcOrd="1" destOrd="0" presId="urn:microsoft.com/office/officeart/2005/8/layout/hierarchy1"/>
    <dgm:cxn modelId="{7C3DBE4D-3C50-D246-94B7-685D3003481D}" type="presParOf" srcId="{3F42D5E8-CB98-1442-8F4D-25808EDA1F01}" destId="{A998F61C-C69E-814F-AECA-33C90F38FCD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177EA-9931-E245-90D9-0672C291695F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4C219-0371-5E4D-A866-1F80A179CC13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1. Which Continents?</a:t>
          </a:r>
        </a:p>
      </dsp:txBody>
      <dsp:txXfrm>
        <a:off x="378614" y="886531"/>
        <a:ext cx="2810360" cy="1744948"/>
      </dsp:txXfrm>
    </dsp:sp>
    <dsp:sp modelId="{D2C2BAC3-7552-0D49-B0ED-36035CD09008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999AE-177D-774A-99D2-DAD81920C30D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2. Which Countries?</a:t>
          </a:r>
        </a:p>
      </dsp:txBody>
      <dsp:txXfrm>
        <a:off x="3946203" y="886531"/>
        <a:ext cx="2810360" cy="1744948"/>
      </dsp:txXfrm>
    </dsp:sp>
    <dsp:sp modelId="{EF27319B-F509-864B-B6A9-58256A57D40C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E97A6-5B57-8B40-B52D-066226F9298B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3. Which Months?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05:57:22.408"/>
    </inkml:context>
    <inkml:brush xml:id="br0">
      <inkml:brushProperty name="width" value="0.3175" units="cm"/>
      <inkml:brushProperty name="height" value="0.3175" units="cm"/>
      <inkml:brushProperty name="color" value="#E71224"/>
    </inkml:brush>
  </inkml:definitions>
  <inkml:trace contextRef="#ctx0" brushRef="#br0">2632 7431 8027,'51'-84'0,"-3"10"0,-15 41 0,4-3 0,1-3 0,2-2 0,-1-3 0,1-2 0,-1 0 0,-1-4 0,-2 6 0,0-3 0,-7 6 0,1-5 0,-2 1 0,-3 0 0,-4 3 0,-1 1 0,-7 3 0,-2 2 0,-1 2 0,-2 1 0,-1 0 0,-1 0 0,-3-1 0,-3-2 0,0 2 0,0-2 0,-1 2 0,-5 1 0,-3 0 0,-8 0 0,-2 3 0,0-1 0,-2 1 0,2-3 0,-2 0 0,-4 0 0,0-1 0,1 1 0,2 0 0,-1 0 0,2 0 0,-1 0 0,1-3 0,3 0 0,-2 1 0,1 0 0,2-1 0,0 2 0,-2-5 0,1 4 0,-1-1 0,0 2 0,2 1 0,-1 4 0,4 1 0,-2 5 0,0 1 0,2 4 0,0-2 0,1 3 0,0 0 0,-3 3 0,2 1 0,-2-1 0,0-3 0,-3 1 0,-1-1 0,-3 1 0,1-1 0,1 1 0,-1-1 0,0 1 0,-3-1 0,-1-2 0,-1-1 0,0 1 0,-3 2 0,0 1 0,-4-1 0,1 1 0,-2-1 0,-1 1 0,-6-1 0,-2 1 0,-5 0 0,-6 2 0,1-1 0,1 4 0,6 0 0,-3 3 0,0-3 0,-3 0 0,-2 0 0,3 3 0,2-3 0,3 0 0,4-3 0,-1 3 0,1-4 0,2 1 0,3 2 0,2-2 0,2 0 0,1-3 0,4 4 0,1-1 0,0 3 0,0-3 0,1 1 0,2-1 0,1 2 0,2 0 0,-2 2 0,3-3 0,0 1 0,-3-2 0,2 0 0,-2 1 0,-1-1 0,3 3 0,0-2 0,0 0 0,-3-1 0,1-2 0,2 2 0,-2-1 0,2-2 0,2 1 0,1-1 0,-3 1 0,0-1 0,2 0 0,1-3 0,-1 3 0,0-2 0,1 0 0,2 0 0,-2 1 0,0-1 0,-1-1 0,4 1 0,-1-4 0,1 4 0,-1-3 0,1 3 0,-1 0 0,1 1 0,-1-1 0,1 1 0,3-1 0,-2-2 0,4-1 0,-3 1 0,3-2 0,-4-1 0,2-4 0,-2-3 0,1 1 0,-1 0 0,4 0 0,-2 0 0,2 0 0,0-2 0,6 1 0,-3 0 0,3 1 0,1 1 0,2 4 0,-2 3 0,1 2 0,0 2 0,3 7 0,0 0 0,1 1 0,2-4 0,6-1 0,10-8 0,7-3 0,7 1 0,9-6 0,-7 5 0,-2-2 0,-6 3 0,1 3 0,-6 3 0,-3 5 0,-5 2 0,-3 4 0,-2 3 0,0-2 0,-1 1 0,5-8 0,3-6 0,5-2 0,3 0 0,0-3 0,4-3 0,1 0 0,7-2 0,-1 2 0,-7 6 0,-2 1 0,-4 2 0,-2 5 0,-7 3 0,-1 3 0,-3 2 0,-1 3 0,0 3 0,-2-4 0,-1-2 0,5-5 0,7-2 0,3-7 0,5-2 0,7-5 0,4-4 0,-6 3 0,1 0 0,-6 5 0,2 1 0,-6 7 0,-4-2 0,-4 7 0,-5 2 0,0 0 0,0 6 0,-3-5 0,2 1 0,-1-8 0,9-6 0,4-8 0,6-4 0,5-1 0,-4 2 0,7-2 0,-7 2 0,4-2 0,-4 7 0,-4 4 0,-6 5 0,-4 3 0,-3 3 0,-1 5 0,0 0 0,-2-1 0,-1-4 0,4-5 0,5-6 0,6-3 0,2-3 0,8-5 0,3-5 0,-1 4 0,-1 1 0,-5 5 0,2 0 0,-6 6 0,-3 3 0,-5 4 0,-3 2 0,-2 5 0,-1 0 0,1-3 0,-1-6 0,5-3 0,3-5 0,6-2 0,5-6 0,3 0 0,6-8 0,-5 11 0,-1-1 0,-4 8 0,-4-2 0,-3 4 0,-4 7 0,-1 0 0,2-4 0,3-4 0,5 1 0,-2-1 0,2-2 0,4-6 0,3 1 0,2-5 0,2 1 0,-4 3 0,3-1 0,2 0 0,3-1 0,-3 2 0,7-3 0,-4 2 0,10-5 0,-7 5 0,2 1 0,-6 2 0,3 2 0,-2-2 0,-3 5 0,0-2 0,-8 7 0,-3 1 0,-10 5 0,-1 3 0,-4 2 0,-2 1 0,1 3 0,-1 3 0,2-4 0,4-1 0,6-6 0,8-3 0,4-2 0,1 0 0,7-4 0,2 1 0,5-3 0,-8 3 0,3-1 0,-4 4 0,-1 0 0,-4 2 0,-3 2 0,1 4 0,-5 3 0,2-1 0,-3 1 0,-3-4 0,2 4 0,-2-1 0,-1 2 0,1-2 0,0-1 0,3 1 0,0 0 0,-1 0 0,5-4 0,2 2 0,4-1 0,-1-3 0,2 1 0,-2-3 0,-1 3 0,-4 1 0,-4 4 0,-2 0 0,-3 3 0,-2 0 0,-4 3 0,-2 0 0,-4 0 0,0 0 0,1 5 0,-1 3 0,-2 8 0,-1 6 0,-2 3 0,2 2 0,1 0 0,2 3 0,0 0 0,1 0 0,2-1 0,0-1 0,4-3 0,2 0 0,2 0 0,3-3 0,5-2 0,-1 0 0,2 0 0,3-2 0,2 1 0,0-4 0,0-1 0,0-1 0,0 4 0,-4-3 0,-1-1 0,-2-2 0,-1 3 0,-3-3 0,0 3 0,-4-3 0,1 3 0,-1 0 0,-2 2 0,1 2 0,-1 1 0,0-1 0,-2 4 0,2 1 0,-3 1 0,0 1 0,1 0 0,0 1 0,2 1 0,2 0 0,1 3 0,5 3 0,4 0 0,4 6 0,-5-6 0,6 4 0,-9-6 0,2 4 0,0-1 0,-1 2 0,-1 1 0,-2-1 0,-1 0 0,-2 0 0,-1-1 0,1 4 0,-4-4 0,-2 1 0,-3 1 0,2-2 0,-2 5 0,1-2 0,-2 0 0,2 1 0,-1-1 0,1 4 0,-1-2 0,4-1 0,-3 1 0,3-1 0,-3-2 0,3-1 0,-1 0 0,4 0 0,0 0 0,3-3 0,-3 0 0,3 0 0,-2-2 0,-1-2 0,0 0 0,4-2 0,-4-2 0,-2 3 0,-1-1 0,0-2 0,2-3 0,1-1 0,-1 1 0,-2 1 0,0-3 0,-1 2 0,1-3 0,0 1 0,-3-1 0,4 2 0,-1 1 0,2 2 0,0-2 0,2 2 0,1 0 0,2 1 0,4 0 0,2 4 0,3 1 0,-2-2 0,8 0 0,-4-2 0,4-1 0,2 0 0,0 3 0,0-5 0,1 1 0,0-3 0,2 1 0,0-3 0,-3 3 0,-2-2 0,-5-1 0,-1-3 0,1-2 0,2 0 0,3-1 0,-1 1 0,1-1 0,-3-2 0,-2-2 0,-1 2 0,1-2 0,2-1 0,-3 3 0,0 0 0,1 0 0,2-2 0,-3-1 0,0 0 0,1 1 0,2-1 0,7 3 0,4 0 0,-4 1 0,1-1 0,0-1 0,6 4 0,-3-3 0,-5 2 0,0-1 0,-8 1 0,-1-2 0,-4 3 0,-4-3 0,-1 3 0,-5-3 0,0 3 0,-2-3 0,-2 3 0,-1-3 0,-1 4 0,1-2 0,-2 6 0,-1 0 0,0 1 0,1-1 0,-1-1 0,0 1 0,0 1 0,1 0 0,-1 0 0,0-1 0,1 2 0,3 1 0,1 1 0,7-4 0,-2 4 0,4-1 0,-3 1 0,2 0 0,0-1 0,2-4 0,-3 5 0,3-3 0,-1-2 0,-3-1 0,3 0 0,0 0 0,3-1 0,-3 1 0,0-1 0,0 1 0,0-1 0,1 1 0,-4-1 0,-1 1 0,-4 0 0,1-5 0,-4 0 0,3 0 0,-3 2 0,2 2 0,-2 0 0,1 1 0,-4-1 0,1 5 0,2 1 0,-2 5 0,2 4 0,-2 1 0,0 1 0,-1-4 0,0-1 0,0-3 0,-3-3 0,-2-3 0,1-5 0,-2-3 0,1-2 0,-3-1 0,4-3 0,-3 2 0,2-2 0,-3 3 0,0 0 0,0 1 0,0-1 0,0 0 0,0 1 0,0-1 0,0 0 0,0 0 0,0 1 0,0-1 0,0 0 0,0 1 0,0-1 0,0 0 0,0 0 0,0 1 0,0-1 0,0 0 0,0 0 0,0 1 0,0 0 0,0 2 0,0 3 0,1 5 0,2 3 0,-2 5 0,2 0 0,-2 1 0,-1-3 0,0 0 0,0-1 0,0-5 0,0-3 0,0-5 0,0 0 0,0-1 0,0-2 0,3 0 0,2 0 0,3 1 0,0 4 0,1 3 0,0 5 0,2 7 0,2 1 0,3 4 0,1-2 0,-1-1 0,1-3 0,0 0 0,-3-1 0,3-1 0,-3-1 0,6-2 0,0 1 0,0-4 0,1-1 0,1 0 0,0-2 0,1 1 0,-4 0 0,0-2 0,-2-1 0,-3 1 0,-1-4 0,-3 0 0,1-3 0,-2-2 0,-4-1 0,2-2 0,-4 2 0,-1 1 0,-2 2 0,3 11 0,0 3 0,2 14 0,-2 6 0,0 6 0,-3 4 0,0-3 0,0 9 0,0-15 0,0 12 0,0-8 0,0 0 0,-4-3 0,-1-5 0,-3-4 0,0-1 0,0 0 0,-1-2 0,1-2 0,0-1 0,0-1 0,-1-2 0,1 1 0,0-2 0,0-3 0,-1-3 0,1-5 0,3-2 0,-1-4 0,4 1 0,-1-1 0,-1 4 0,-2 2 0,-1 4 0,-1 2 0,-2 5 0,-1 0 0,1 5 0,-4 1 0,2 1 0,-2 1 0,-1-1 0,4-1 0,0-6 0,3-3 0,0-7 0,3-1 0,0-3 0,3-1 0,0 1 0,-5 7 0,2-2 0,-3 6 0,0 0 0,3 2 0,-1 1 0,1 3 0,-4-1 0,2-3 0,1-5 0,0-5 0,3-3 0,1-2 0,2 0 0,0-1 0,0 0 0,0 0 0,0 1 0,0 0 0,0 2 0,0-1 0,0 4 0,0-3 0,0 3 0,0 0 0,3 6 0,1 0 0,2 3 0,0-1 0,-1-1 0,4 1 0,-4 2 0,1-2 0,-2-2 0,2 0 0,-2 0 0,-1-1 0,-2 0 0,2-2 0,0-1 0,0-2 0,0 0 0,-3-3 0,0 0 0,0-2 0,0-1 0,0 0 0,0 5 0,0 3 0,0 5 0,0 4 0,0-1 0,0 1 0,0-1 0,0-2 0,0-3 0,0-5 0,0-2 0,0-4 0,0 1 0,0-1 0,4-3 0,0-2 0,4-3 0,-3 4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5T02:13:29.3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2304 54 24575,'-29'0'0,"4"0"0,-5 0 0,-5 0 0,18 0 0,-8 0 0,8 0 0,7 0 0,-23 0 0,21-4 0,-12 3 0,16-2 0,-5 3 0,0 0 0,-5-8 0,4 6 0,1-7 0,0 9 0,4 0 0,-4 0 0,1 0 0,-2 0 0,-8 0 0,7 0 0,-9 0 0,13 0 0,-9 0 0,6 0 0,-11 0 0,1 0 0,-3-4 0,9 3 0,5-3 0,1 4 0,-11 0 0,7-4 0,-5 3 0,13-2 0,-1 3 0,1 0 0,-5-4 0,4 3 0,-4-4 0,1 5 0,-2 0 0,-8 0 0,7 0 0,-18 0 0,21 0 0,-25 0 0,21 0 0,-13 0 0,9 0 0,-5 0 0,5 0 0,-1 0 0,7 0 0,-3 0 0,3 0 0,1 0 0,-5 0 0,9 0 0,-4 0 0,0 0 0,3 0 0,-14 0 0,12 0 0,-16 0 0,18 0 0,-10 0 0,11 0 0,-7 0 0,-3 5 0,-7 0 0,5 0 0,-3 3 0,14-7 0,-6 6 0,3-6 0,-5 7 0,4-7 0,1 3 0,0-4 0,4 0 0,-4 0 0,-4 8 0,7-6 0,-7 5 0,4-2 0,4-4 0,-4 3 0,4-4 0,1 0 0,-1 0 0,1 0 0,0 0 0,-1 3 0,-4 2 0,-1 4 0,-17-4 0,9 3 0,-9-3 0,17 4 0,2-5 0,-1 4 0,-4-3 0,3 0 0,-11-2 0,15-3 0,-15 4 0,10-3 0,-2 3 0,4-4 0,4 0 0,1 0 0,-12 8 0,8-6 0,-12 6 0,15-8 0,-7 0 0,2 0 0,1 0 0,0 0 0,4 0 0,1 0 0,-1 0 0,1 0 0,-1 4 0,1 0 0,0 4 0,-1 5 0,0-3 0,0 2 0,1-7 0,-1-1 0,1-4 0,0 0 0,-5 0 0,4 0 0,-3 0 0,3 0 0,1 0 0,-1 0 0,1 0 0,-15 9 0,6 1 0,-12 6 0,15-3 0,5-5 0,5 1 0,4 3 0,0-2 0,0 3 0,0-1 0,0-3 0,0 3 0,0-4 0,0 0 0,0 1 0,0-1 0,0 0 0,0 1 0,0-1 0,0 4 0,0 2 0,0 2 0,0 3 0,0 2 0,0-7 0,0 11 0,0-10 0,4 2 0,0-4 0,1-5 0,-1 5 0,0 9 0,1-6 0,3 8 0,1-10 0,-4-1 0,2 0 0,-2-5 0,3 0 0,1 1 0,-1-1 0,4 4 0,-3-3 0,3 7 0,-4-7 0,1 3 0,-1-3 0,5-1 0,-4 1 0,4-1 0,-5 1 0,5-1 0,1 1 0,0 0 0,2-1 0,-2 1 0,11 0 0,-4 0 0,29 8 0,-30-6 0,38 10 0,-45-15 0,32 10 0,-32-14 0,23 10 0,-20-11 0,13 7 0,-14-7 0,1 6 0,-7-6 0,-1 3 0,5-4 0,-4 0 0,8 4 0,5 1 0,-2 0 0,33 8 0,-23-7 0,58 13 0,-49-8 0,54 3 0,-57-9 0,41 8 0,-47-11 0,22 7 0,-36-6 0,5-2 0,-13 3 0,0-4 0,1 0 0,-1 0 0,0 0 0,1 0 0,-1 0 0,0 0 0,1 0 0,-1 0 0,5 0 0,24 0 0,-13 0 0,31 0 0,-28 0 0,37 0 0,-28 0 0,54 0 0,-57 0 0,28 0 0,-46 0 0,9 0 0,-13 0 0,5 0 0,-8 0 0,9 0 0,-3 0 0,8-4 0,-8 3 0,-1-7 0,0 7 0,20-11 0,-14 10 0,34-10 0,-39 7 0,27-4 0,-26 4 0,18-2 0,-13 6 0,2-3 0,-5 0 0,-3-1 0,-1 0 0,0 1 0,5-1 0,-3 0 0,4 0 0,-7 1 0,-3 0 0,-1 3 0,5-3 0,-4 0 0,4 0 0,-5-5 0,1 4 0,3-2 0,2 1 0,0-2 0,-1-1 0,-1 0 0,-2 0 0,3 1 0,-5-1 0,0 1 0,0-1 0,5-4 0,-3 4 0,2-4 0,-3 5 0,-1-1 0,0 1 0,1-1 0,-5 1 0,4-1 0,-7 1 0,2-4 0,1 2 0,-3-2 0,3 4 0,-4-5 0,0 4 0,0-7 0,0 7 0,0-7 0,0 6 0,0-6 0,0 6 0,0-6 0,0 6 0,0-2 0,0 4 0,0-5 0,3 4 0,-2-8 0,3 8 0,-4-8 0,0 7 0,0-3 0,0 5 0,0-1 0,0 1 0,0-1 0,0 1 0,-4-1 0,-1 1 0,-7-5 0,2 4 0,-3-4 0,5 4 0,-1 1 0,1-1 0,-1 1 0,1 0 0,-1-1 0,1 1 0,0-1 0,-5-4 0,3 4 0,-3 0 0,5 1 0,-5 3 0,7-3 0,-6-1 0,8 0 0,-5 1 0,1-1 0,-1 1 0,1 0 0,-1-1 0,1 1 0,-1-1 0,-3-3 0,3 6 0,-3-5 0,3 10 0,1-6 0,-1 2 0,1-3 0,-1-1 0,1 4 0,0-2 0,-1 6 0,1-7 0,-1 4 0,1-5 0,-1 5 0,1-4 0,-1 7 0,1-6 0,0 6 0,-1-7 0,1 4 0,-5-5 0,3 0 0,-3 4 0,5-2 0,-1 6 0,1-7 0,-4 3 0,-2-3 0,1-1 0,4 4 0,5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1438-97FD-11E8-8756-8A99B7D5D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E7AD1-F7EE-44F5-91B1-BE7DDC7D4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2D714-F4CB-A1A0-5FF6-35586B77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0CEE-144E-864B-894D-8EC25305B41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9C63C-B4A7-B006-7586-3D122B38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75D44-BF4F-4487-9241-08D3C3AF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6974-1B98-994D-8A5D-B0E9C00E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9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4392-8A0B-8C6F-B7DF-78D8B964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548AF-D2F0-E453-3A7C-A89692B2B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BE4C0-B2AC-6E9B-508E-A7C0EE86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0CEE-144E-864B-894D-8EC25305B41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2DFDE-9A89-7BD6-EDBE-18FDBE43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B4630-DA40-9D45-95D8-52312B33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6974-1B98-994D-8A5D-B0E9C00E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5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B1BF9-16E8-1C33-31DC-C144D484E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F94CD-8FA6-B4AB-9D0D-74C313AB4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FE62D-7339-24FF-A6F0-60FF181D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0CEE-144E-864B-894D-8EC25305B41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D2D42-1233-BFEB-2AA8-9A8C0475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DFF51-39FC-5E03-A76D-BC7EA9B9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6974-1B98-994D-8A5D-B0E9C00E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8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8978-13E9-E686-BF8A-2F0F2ED4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54E5A-DEF5-D6F0-BC24-623DE1116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B5799-93BD-67AC-4967-E900D342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0CEE-144E-864B-894D-8EC25305B41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6B032-4B0C-BF5C-A091-5A77294B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C7B7-D14D-C308-A82C-25D5664D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6974-1B98-994D-8A5D-B0E9C00E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2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2994-AB15-60A2-EDF3-4816C9C1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A278D-A855-3814-2A24-DA3A90840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C3E78-1489-387E-F8D2-89A2AB93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0CEE-144E-864B-894D-8EC25305B41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8C5DB-EC2E-E944-4201-1A1B8839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3BDA-F847-FBE0-25C3-2D75CAEE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6974-1B98-994D-8A5D-B0E9C00E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1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24D0-1168-6C18-E37C-B2DAE887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9BBB-0EC2-F882-F7BA-3B8A4B5F9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8C88E-9250-2B2A-7C23-9766D3F8F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23771-F888-2D7F-3EFA-9C88FF0A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0CEE-144E-864B-894D-8EC25305B41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755C7-4785-7655-9462-1189ECE5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78C2F-9F6D-360B-E694-72C2F630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6974-1B98-994D-8A5D-B0E9C00E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8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C90E-F1E6-D0D4-7FED-44B1A2B42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1BC26-BE24-EFF6-706E-2EE8E7790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DE10E-5502-A737-7245-C474AF996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6DAF5-A6BB-4CD1-5F9E-811A2B5B0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F6D7F-686E-D39A-8D3C-0ECAAE487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5065B-C766-F88C-3552-A1933001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0CEE-144E-864B-894D-8EC25305B41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F7F496-6DB1-6449-F116-B38CCB55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01DD1-330D-2919-7B14-AA4F72B9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6974-1B98-994D-8A5D-B0E9C00E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6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4CF7-1498-0BE9-76CB-E1B1ABE8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9365B-8589-BB81-BDC4-93A4BEF5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0CEE-144E-864B-894D-8EC25305B41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6CFD3-C660-1245-9793-2DC24160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A34F3-82A9-53BF-A87A-28E4D223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6974-1B98-994D-8A5D-B0E9C00E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4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CFC51-EBAC-E6F7-58F9-94F50152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0CEE-144E-864B-894D-8EC25305B41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52DCE-B9DB-3AC0-3C15-8E88ABBF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5F971-8F56-F9D4-CF85-CA1F9973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6974-1B98-994D-8A5D-B0E9C00E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9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9282-A1D7-9EB0-2FEA-32716D06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1962-3FEF-3A48-91C2-EE17ADA41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9A49D-CC81-14C0-5E3C-5CBBF7374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B875E-E1F2-0CC9-50D5-6E2D05CFE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0CEE-144E-864B-894D-8EC25305B41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7B93E-6F7D-B7C9-8443-D8D401AC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A5AAE-F0A2-69DC-799F-68420B70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6974-1B98-994D-8A5D-B0E9C00E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9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4FC0-8BDB-289A-BFD0-B780E4C3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857188-1A86-315B-5D58-53442FFAC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75620-138A-2C75-8871-8A64B667A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A7C1-3187-107B-4672-E8B597EB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0CEE-144E-864B-894D-8EC25305B41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FB886-6B64-BC3A-2766-A81C6677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C312B-AB2A-9D21-C3AF-913E9A66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6974-1B98-994D-8A5D-B0E9C00E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FE7FF-92A1-3813-3816-24AE234F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F6835-33A7-EB4D-1025-B08462EAA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F8985-A1AC-35B9-3EA1-09655B13D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20CEE-144E-864B-894D-8EC25305B417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D0B8F-46D9-CDA6-B6FC-DB3B986A3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4F93D-AE78-792A-BB19-14230F402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6974-1B98-994D-8A5D-B0E9C00EF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4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52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5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6D0B0-55A8-E844-2C64-AC7E53ED6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Where are Earthquakes Happening?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B4827-6402-9CDD-80BE-C72589CB0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By Gabe Calderon</a:t>
            </a:r>
          </a:p>
          <a:p>
            <a:r>
              <a:rPr lang="en-US" sz="1800" dirty="0"/>
              <a:t>3.14.23</a:t>
            </a:r>
          </a:p>
        </p:txBody>
      </p:sp>
    </p:spTree>
    <p:extLst>
      <p:ext uri="{BB962C8B-B14F-4D97-AF65-F5344CB8AC3E}">
        <p14:creationId xmlns:p14="http://schemas.microsoft.com/office/powerpoint/2010/main" val="2113124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2CE3E-6CA2-278B-6EB0-65C1C21B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Where are most earthquakes happening?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722EC0FD-1F10-E109-9D37-57B468724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34033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F085D98-4571-1356-83D3-15CE0077A369}"/>
              </a:ext>
            </a:extLst>
          </p:cNvPr>
          <p:cNvSpPr txBox="1"/>
          <p:nvPr/>
        </p:nvSpPr>
        <p:spPr>
          <a:xfrm>
            <a:off x="1790483" y="2694353"/>
            <a:ext cx="8679305" cy="646331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We will analyze:</a:t>
            </a:r>
          </a:p>
        </p:txBody>
      </p:sp>
    </p:spTree>
    <p:extLst>
      <p:ext uri="{BB962C8B-B14F-4D97-AF65-F5344CB8AC3E}">
        <p14:creationId xmlns:p14="http://schemas.microsoft.com/office/powerpoint/2010/main" val="349367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tx1"/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A046-23BE-4F9D-3198-49585A27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57"/>
            <a:ext cx="10515600" cy="1213502"/>
          </a:xfrm>
          <a:solidFill>
            <a:schemeClr val="accent1"/>
          </a:solidFill>
          <a:ln w="5080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515600"/>
                      <a:gd name="connsiteY0" fmla="*/ 0 h 1325563"/>
                      <a:gd name="connsiteX1" fmla="*/ 10515600 w 10515600"/>
                      <a:gd name="connsiteY1" fmla="*/ 0 h 1325563"/>
                      <a:gd name="connsiteX2" fmla="*/ 10515600 w 10515600"/>
                      <a:gd name="connsiteY2" fmla="*/ 1325563 h 1325563"/>
                      <a:gd name="connsiteX3" fmla="*/ 0 w 10515600"/>
                      <a:gd name="connsiteY3" fmla="*/ 1325563 h 1325563"/>
                      <a:gd name="connsiteX4" fmla="*/ 0 w 10515600"/>
                      <a:gd name="connsiteY4" fmla="*/ 0 h 1325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15600" h="1325563" fill="none" extrusionOk="0">
                        <a:moveTo>
                          <a:pt x="0" y="0"/>
                        </a:moveTo>
                        <a:cubicBezTo>
                          <a:pt x="1336723" y="-49533"/>
                          <a:pt x="5786221" y="-14809"/>
                          <a:pt x="10515600" y="0"/>
                        </a:cubicBezTo>
                        <a:cubicBezTo>
                          <a:pt x="10477464" y="423689"/>
                          <a:pt x="10458210" y="888242"/>
                          <a:pt x="10515600" y="1325563"/>
                        </a:cubicBezTo>
                        <a:cubicBezTo>
                          <a:pt x="5888664" y="1277332"/>
                          <a:pt x="3324145" y="1410018"/>
                          <a:pt x="0" y="1325563"/>
                        </a:cubicBezTo>
                        <a:cubicBezTo>
                          <a:pt x="36733" y="785856"/>
                          <a:pt x="-80231" y="373729"/>
                          <a:pt x="0" y="0"/>
                        </a:cubicBezTo>
                        <a:close/>
                      </a:path>
                      <a:path w="10515600" h="1325563" stroke="0" extrusionOk="0">
                        <a:moveTo>
                          <a:pt x="0" y="0"/>
                        </a:moveTo>
                        <a:cubicBezTo>
                          <a:pt x="2385074" y="118645"/>
                          <a:pt x="7736396" y="116012"/>
                          <a:pt x="10515600" y="0"/>
                        </a:cubicBezTo>
                        <a:cubicBezTo>
                          <a:pt x="10515720" y="498504"/>
                          <a:pt x="10495572" y="1080981"/>
                          <a:pt x="10515600" y="1325563"/>
                        </a:cubicBezTo>
                        <a:cubicBezTo>
                          <a:pt x="8570514" y="1460163"/>
                          <a:pt x="4733866" y="1168367"/>
                          <a:pt x="0" y="1325563"/>
                        </a:cubicBezTo>
                        <a:cubicBezTo>
                          <a:pt x="72053" y="832329"/>
                          <a:pt x="44484" y="4602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Statistically, most earthquakes occur in the </a:t>
            </a:r>
            <a:r>
              <a:rPr lang="en-US" b="1" i="0" dirty="0">
                <a:solidFill>
                  <a:srgbClr val="171717"/>
                </a:solidFill>
                <a:effectLst/>
                <a:latin typeface="Merriweather Web"/>
              </a:rPr>
              <a:t>circum-Pacific seismic belt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20372-F1D8-877B-9350-61B4C20BC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4" y="2053329"/>
            <a:ext cx="2514600" cy="4053017"/>
          </a:xfrm>
          <a:solidFill>
            <a:schemeClr val="accent4"/>
          </a:solidFill>
          <a:ln w="50800">
            <a:solidFill>
              <a:schemeClr val="accent1"/>
            </a:solidFill>
          </a:ln>
        </p:spPr>
        <p:txBody>
          <a:bodyPr>
            <a:normAutofit fontScale="32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sz="6000" b="0" i="0" dirty="0">
                <a:solidFill>
                  <a:srgbClr val="171717"/>
                </a:solidFill>
                <a:effectLst/>
                <a:latin typeface="Abadi MT Condensed Light" panose="020B0306030101010103" pitchFamily="34" charset="77"/>
              </a:rPr>
              <a:t>81 percent of our planet's largest earthquakes occur </a:t>
            </a:r>
            <a:r>
              <a:rPr lang="en-US" sz="6000" dirty="0">
                <a:solidFill>
                  <a:srgbClr val="171717"/>
                </a:solidFill>
                <a:latin typeface="Abadi MT Condensed Light" panose="020B0306030101010103" pitchFamily="34" charset="77"/>
              </a:rPr>
              <a:t>near “Ring of Fire”</a:t>
            </a:r>
            <a:endParaRPr lang="en-US" sz="2500" dirty="0">
              <a:solidFill>
                <a:srgbClr val="171717"/>
              </a:solidFill>
              <a:latin typeface="Abadi MT Condensed Light" panose="020B0306030101010103" pitchFamily="34" charset="77"/>
            </a:endParaRPr>
          </a:p>
          <a:p>
            <a:pPr marL="0" indent="0" algn="ctr">
              <a:buNone/>
            </a:pPr>
            <a:r>
              <a:rPr lang="en-US" sz="2500" dirty="0">
                <a:solidFill>
                  <a:srgbClr val="171717"/>
                </a:solidFill>
                <a:latin typeface="Abadi MT Condensed Light" panose="020B0306030101010103" pitchFamily="34" charset="77"/>
              </a:rPr>
              <a:t>-  </a:t>
            </a:r>
            <a:r>
              <a:rPr lang="en-US" sz="2500" dirty="0">
                <a:effectLst/>
              </a:rPr>
              <a:t>“Where Do Earthquakes Occur?” </a:t>
            </a:r>
            <a:r>
              <a:rPr lang="en-US" sz="2500" i="1" dirty="0">
                <a:effectLst/>
              </a:rPr>
              <a:t>Where Do Earthquakes Occur? | U.S. Geological Survey</a:t>
            </a:r>
            <a:r>
              <a:rPr lang="en-US" sz="2500" dirty="0">
                <a:effectLst/>
              </a:rPr>
              <a:t>, U.S. Department of the Interior, https://</a:t>
            </a:r>
            <a:r>
              <a:rPr lang="en-US" sz="2500" dirty="0" err="1">
                <a:effectLst/>
              </a:rPr>
              <a:t>www.usgs.gov</a:t>
            </a:r>
            <a:r>
              <a:rPr lang="en-US" sz="2500" dirty="0">
                <a:effectLst/>
              </a:rPr>
              <a:t>/</a:t>
            </a:r>
            <a:r>
              <a:rPr lang="en-US" sz="2500" dirty="0" err="1">
                <a:effectLst/>
              </a:rPr>
              <a:t>faqs</a:t>
            </a:r>
            <a:r>
              <a:rPr lang="en-US" sz="2500" dirty="0">
                <a:effectLst/>
              </a:rPr>
              <a:t>/where-do-earthquakes-occur.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6000" dirty="0">
                <a:solidFill>
                  <a:srgbClr val="171717"/>
                </a:solidFill>
                <a:latin typeface="Abadi MT Condensed Light" panose="020B0306030101010103" pitchFamily="34" charset="77"/>
              </a:rPr>
              <a:t>This dataset contains records of 782 earthquakes from 1/1/2001 to 1/1/2023</a:t>
            </a:r>
          </a:p>
          <a:p>
            <a:pPr marL="0" indent="0" algn="ctr">
              <a:buNone/>
            </a:pPr>
            <a:r>
              <a:rPr lang="en-US" sz="2500" dirty="0">
                <a:solidFill>
                  <a:srgbClr val="171717"/>
                </a:solidFill>
                <a:latin typeface="Abadi MT Condensed Light" panose="020B0306030101010103" pitchFamily="34" charset="77"/>
              </a:rPr>
              <a:t>-  </a:t>
            </a:r>
            <a:r>
              <a:rPr lang="en-US" sz="2500" dirty="0">
                <a:effectLst/>
              </a:rPr>
              <a:t>Chauhan, Chirag. “Earthquake Dataset.” </a:t>
            </a:r>
            <a:r>
              <a:rPr lang="en-US" sz="2500" i="1" dirty="0">
                <a:effectLst/>
              </a:rPr>
              <a:t>Kaggle</a:t>
            </a:r>
            <a:r>
              <a:rPr lang="en-US" sz="2500" dirty="0">
                <a:effectLst/>
              </a:rPr>
              <a:t>, 26 Feb. 2023, https://</a:t>
            </a:r>
            <a:r>
              <a:rPr lang="en-US" sz="2500" dirty="0" err="1">
                <a:effectLst/>
              </a:rPr>
              <a:t>www.kaggle.com</a:t>
            </a:r>
            <a:r>
              <a:rPr lang="en-US" sz="2500" dirty="0">
                <a:effectLst/>
              </a:rPr>
              <a:t>/datasets/</a:t>
            </a:r>
            <a:r>
              <a:rPr lang="en-US" sz="2500" dirty="0" err="1">
                <a:effectLst/>
              </a:rPr>
              <a:t>warcoder</a:t>
            </a:r>
            <a:r>
              <a:rPr lang="en-US" sz="2500" dirty="0">
                <a:effectLst/>
              </a:rPr>
              <a:t>/earthquake-dataset. </a:t>
            </a:r>
            <a:endParaRPr lang="en-US" sz="6000" dirty="0">
              <a:effectLst/>
            </a:endParaRPr>
          </a:p>
          <a:p>
            <a:pPr marL="0" indent="0" algn="ctr">
              <a:buNone/>
            </a:pPr>
            <a:endParaRPr lang="en-US" sz="6000" dirty="0">
              <a:solidFill>
                <a:srgbClr val="171717"/>
              </a:solidFill>
              <a:latin typeface="Abadi MT Condensed Light" panose="020B0306030101010103" pitchFamily="34" charset="77"/>
            </a:endParaRPr>
          </a:p>
          <a:p>
            <a:pPr algn="ctr"/>
            <a:endParaRPr lang="en-US" sz="2400" dirty="0">
              <a:latin typeface="Abadi MT Condensed Light" panose="020B0306030101010103" pitchFamily="34" charset="77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CA3B2B-6A14-380D-40C3-6FADB727C840}"/>
              </a:ext>
            </a:extLst>
          </p:cNvPr>
          <p:cNvSpPr txBox="1">
            <a:spLocks/>
          </p:cNvSpPr>
          <p:nvPr/>
        </p:nvSpPr>
        <p:spPr>
          <a:xfrm>
            <a:off x="671945" y="36223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FD230691-BF3E-7299-4288-C6D4BB402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36" y="1323850"/>
            <a:ext cx="9144000" cy="5511976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BA36A5C-572C-C785-F890-D55D7DA01562}"/>
                  </a:ext>
                </a:extLst>
              </p14:cNvPr>
              <p14:cNvContentPartPr/>
              <p14:nvPr/>
            </p14:nvContentPartPr>
            <p14:xfrm>
              <a:off x="6339016" y="2917929"/>
              <a:ext cx="3282953" cy="3020747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BA36A5C-572C-C785-F890-D55D7DA015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2134" y="2861049"/>
                <a:ext cx="3397077" cy="3134867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B2359180-935D-721A-A3DC-8DBB5BDC0B5A}"/>
              </a:ext>
            </a:extLst>
          </p:cNvPr>
          <p:cNvSpPr txBox="1"/>
          <p:nvPr/>
        </p:nvSpPr>
        <p:spPr>
          <a:xfrm>
            <a:off x="7281025" y="4149410"/>
            <a:ext cx="149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Ring of Fire</a:t>
            </a:r>
          </a:p>
        </p:txBody>
      </p:sp>
    </p:spTree>
    <p:extLst>
      <p:ext uri="{BB962C8B-B14F-4D97-AF65-F5344CB8AC3E}">
        <p14:creationId xmlns:p14="http://schemas.microsoft.com/office/powerpoint/2010/main" val="398142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1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3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6" name="Rectangle 3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3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BDC7B-E389-C655-F485-B097C3CD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# of Earthquakes by Continent</a:t>
            </a:r>
            <a:endParaRPr lang="en-US" sz="4800" dirty="0"/>
          </a:p>
        </p:txBody>
      </p:sp>
      <p:cxnSp>
        <p:nvCxnSpPr>
          <p:cNvPr id="48" name="Straight Connector 4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672CA17-1109-5B39-2C2A-D18ADF7626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58870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5D36908-C9F2-2FAC-D141-AD911E59C5BC}"/>
              </a:ext>
            </a:extLst>
          </p:cNvPr>
          <p:cNvSpPr txBox="1"/>
          <p:nvPr/>
        </p:nvSpPr>
        <p:spPr>
          <a:xfrm>
            <a:off x="7309198" y="2836757"/>
            <a:ext cx="4238368" cy="64633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earthquakes occurred in Asia (299)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9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BDC7B-E389-C655-F485-B097C3CD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225" y="279400"/>
            <a:ext cx="5362576" cy="1892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# of Earthquakes by Country</a:t>
            </a:r>
          </a:p>
        </p:txBody>
      </p:sp>
      <p:graphicFrame>
        <p:nvGraphicFramePr>
          <p:cNvPr id="22" name="Content Placeholder 5">
            <a:extLst>
              <a:ext uri="{FF2B5EF4-FFF2-40B4-BE49-F238E27FC236}">
                <a16:creationId xmlns:a16="http://schemas.microsoft.com/office/drawing/2014/main" id="{02233E4B-AE75-5898-F7CB-8E6B7AE01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005359"/>
              </p:ext>
            </p:extLst>
          </p:nvPr>
        </p:nvGraphicFramePr>
        <p:xfrm>
          <a:off x="838200" y="2028825"/>
          <a:ext cx="10515600" cy="4148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96960B-3217-B085-4C64-615F43A30D09}"/>
              </a:ext>
            </a:extLst>
          </p:cNvPr>
          <p:cNvSpPr txBox="1"/>
          <p:nvPr/>
        </p:nvSpPr>
        <p:spPr>
          <a:xfrm>
            <a:off x="1086870" y="1040713"/>
            <a:ext cx="4439405" cy="369332"/>
          </a:xfrm>
          <a:prstGeom prst="rect">
            <a:avLst/>
          </a:prstGeom>
          <a:solidFill>
            <a:schemeClr val="bg1">
              <a:alpha val="54879"/>
            </a:schemeClr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Most earthquakes occur in Indonesia (119)</a:t>
            </a:r>
          </a:p>
        </p:txBody>
      </p:sp>
    </p:spTree>
    <p:extLst>
      <p:ext uri="{BB962C8B-B14F-4D97-AF65-F5344CB8AC3E}">
        <p14:creationId xmlns:p14="http://schemas.microsoft.com/office/powerpoint/2010/main" val="18992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BDC7B-E389-C655-F485-B097C3CD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US" sz="5200" dirty="0"/>
              <a:t>Earthquake Correlation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4EBA51-B33C-0493-F3A6-451A68F3B604}"/>
              </a:ext>
            </a:extLst>
          </p:cNvPr>
          <p:cNvSpPr txBox="1"/>
          <p:nvPr/>
        </p:nvSpPr>
        <p:spPr>
          <a:xfrm>
            <a:off x="838200" y="1825625"/>
            <a:ext cx="10319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these findings, we have concluded that there is a moderate correlation between the date and earthquakes that also resulted in tsunami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6E2E57-A8DB-EB26-271F-E44D68392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42747"/>
              </p:ext>
            </p:extLst>
          </p:nvPr>
        </p:nvGraphicFramePr>
        <p:xfrm>
          <a:off x="1143000" y="2775743"/>
          <a:ext cx="9906000" cy="305392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76723194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58353794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7191448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21382390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310811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6342198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67813272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068631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7635391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23673256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5339889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5515191"/>
                    </a:ext>
                  </a:extLst>
                </a:gridCol>
              </a:tblGrid>
              <a:tr h="253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Continent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magnitude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nst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dmin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gap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depth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cdi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mmi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tsunami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sig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date_time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199768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Continent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137475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magnitude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0.03069794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099961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-0.19858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0.11311434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9561720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dmin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0.22055997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-0.0914025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-0.5293713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150204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gap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0.0627418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-0.1106261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-0.1188119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-0.0219328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683480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depth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0.06541326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0.03064441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-0.1219816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0.16854598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-0.1119122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768223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cdi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-0.0438093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0.20954922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-0.1754166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0.00655371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0.09814321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-0.0978909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389049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mmi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-0.1552621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0.28555187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0.1604168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-0.2990739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-0.0157231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-0.5044388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0.31793714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0511680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tsunami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0.28614874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-0.004726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-0.6002312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0.40075166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0.11636023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0.05681422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0.16026564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-0.1473627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3103320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sig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-0.0700765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0.51587073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-0.0301003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-0.0953177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0.11428546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-0.0886673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0.47978827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0.44242325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-0.0154996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6568159"/>
                  </a:ext>
                </a:extLst>
              </a:tr>
              <a:tr h="269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date_time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0.19032156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-0.0560017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-0.686451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0.52986414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0.19709382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0.17747442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0.42476706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-0.2135706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0.64618754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0.12476177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905386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1BE2BBF-6B8F-3183-4C19-45EAD3B7C0F3}"/>
                  </a:ext>
                </a:extLst>
              </p14:cNvPr>
              <p14:cNvContentPartPr/>
              <p14:nvPr/>
            </p14:nvContentPartPr>
            <p14:xfrm>
              <a:off x="8562259" y="5606154"/>
              <a:ext cx="933120" cy="405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1BE2BBF-6B8F-3183-4C19-45EAD3B7C0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4259" y="5588154"/>
                <a:ext cx="968760" cy="44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757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7349E-F865-6A03-811F-77DBA88C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Deeper Analysis of Tsunami and Date Correlation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DF509A8-297D-8258-3036-342401B487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475946"/>
              </p:ext>
            </p:extLst>
          </p:nvPr>
        </p:nvGraphicFramePr>
        <p:xfrm>
          <a:off x="836613" y="2578100"/>
          <a:ext cx="10515600" cy="3763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4EF42A1-3E6B-EBFA-814B-77D16855BA33}"/>
              </a:ext>
            </a:extLst>
          </p:cNvPr>
          <p:cNvSpPr txBox="1"/>
          <p:nvPr/>
        </p:nvSpPr>
        <p:spPr>
          <a:xfrm>
            <a:off x="2360141" y="2669059"/>
            <a:ext cx="417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November has more Tsunamis caused by earthquakes than any other month.</a:t>
            </a:r>
          </a:p>
        </p:txBody>
      </p:sp>
    </p:spTree>
    <p:extLst>
      <p:ext uri="{BB962C8B-B14F-4D97-AF65-F5344CB8AC3E}">
        <p14:creationId xmlns:p14="http://schemas.microsoft.com/office/powerpoint/2010/main" val="158905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C38D7-475D-6AED-CF49-EAFD5E1A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Summary</a:t>
            </a:r>
            <a:endParaRPr lang="en-US" sz="5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7F0E-3D1A-A377-7B15-E3BBB5ADB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204" y="1239927"/>
            <a:ext cx="6101543" cy="4680583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Most earthquakes occur in the Ring of Fire.</a:t>
            </a:r>
          </a:p>
          <a:p>
            <a:r>
              <a:rPr lang="en-US" dirty="0"/>
              <a:t>The earthquake totals of Asia plus Oceania see more earthquakes than all the other continents combined.</a:t>
            </a:r>
          </a:p>
          <a:p>
            <a:r>
              <a:rPr lang="en-US" dirty="0"/>
              <a:t>The countries that had the most earthquakes are in this region (Indonesia, Papua New Guinea, Chile, United States of America, Japan, Vanuatu).</a:t>
            </a:r>
          </a:p>
          <a:p>
            <a:r>
              <a:rPr lang="en-US" dirty="0"/>
              <a:t>The moderate correlation between dates and tsunamis caused by earthquakes show the weakest months are February and December.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856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4A0DA-E082-1B89-189A-F576EF26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6000" dirty="0"/>
              <a:t>Works</a:t>
            </a:r>
            <a:r>
              <a:rPr lang="en-US" sz="4800" dirty="0"/>
              <a:t> Cited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334FA-8B7C-3837-62AA-06B7806C6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US" sz="2200" dirty="0">
                <a:effectLst/>
              </a:rPr>
              <a:t>Chauhan, Chirag. “Earthquake Dataset.” </a:t>
            </a:r>
            <a:r>
              <a:rPr lang="en-US" sz="2200" i="1" dirty="0">
                <a:effectLst/>
              </a:rPr>
              <a:t>Kaggle</a:t>
            </a:r>
            <a:r>
              <a:rPr lang="en-US" sz="2200" dirty="0">
                <a:effectLst/>
              </a:rPr>
              <a:t>, 26 Feb. 2023, https://</a:t>
            </a:r>
            <a:r>
              <a:rPr lang="en-US" sz="2200" dirty="0" err="1">
                <a:effectLst/>
              </a:rPr>
              <a:t>www.kaggle.com</a:t>
            </a:r>
            <a:r>
              <a:rPr lang="en-US" sz="2200" dirty="0">
                <a:effectLst/>
              </a:rPr>
              <a:t>/datasets/</a:t>
            </a:r>
            <a:r>
              <a:rPr lang="en-US" sz="2200" dirty="0" err="1">
                <a:effectLst/>
              </a:rPr>
              <a:t>warcoder</a:t>
            </a:r>
            <a:r>
              <a:rPr lang="en-US" sz="2200" dirty="0">
                <a:effectLst/>
              </a:rPr>
              <a:t>/earthquake-dataset. </a:t>
            </a:r>
          </a:p>
          <a:p>
            <a:r>
              <a:rPr lang="en-US" sz="2200" dirty="0">
                <a:effectLst/>
              </a:rPr>
              <a:t>“Where Do Earthquakes Occur?” </a:t>
            </a:r>
            <a:r>
              <a:rPr lang="en-US" sz="2200" i="1" dirty="0">
                <a:effectLst/>
              </a:rPr>
              <a:t>Where Do Earthquakes Occur? | U.S. Geological Survey</a:t>
            </a:r>
            <a:r>
              <a:rPr lang="en-US" sz="2200" dirty="0">
                <a:effectLst/>
              </a:rPr>
              <a:t>, U.S. Department of the Interior, https://</a:t>
            </a:r>
            <a:r>
              <a:rPr lang="en-US" sz="2200" dirty="0" err="1">
                <a:effectLst/>
              </a:rPr>
              <a:t>www.usgs.gov</a:t>
            </a:r>
            <a:r>
              <a:rPr lang="en-US" sz="2200" dirty="0">
                <a:effectLst/>
              </a:rPr>
              <a:t>/</a:t>
            </a:r>
            <a:r>
              <a:rPr lang="en-US" sz="2200" dirty="0" err="1">
                <a:effectLst/>
              </a:rPr>
              <a:t>faqs</a:t>
            </a:r>
            <a:r>
              <a:rPr lang="en-US" sz="2200" dirty="0">
                <a:effectLst/>
              </a:rPr>
              <a:t>/where-do-earthquakes-occur.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8847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6950</TotalTime>
  <Words>482</Words>
  <Application>Microsoft Macintosh PowerPoint</Application>
  <PresentationFormat>Widescreen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Abadi MT Condensed Light</vt:lpstr>
      <vt:lpstr>Arial</vt:lpstr>
      <vt:lpstr>Calibri</vt:lpstr>
      <vt:lpstr>Calibri Light</vt:lpstr>
      <vt:lpstr>Merriweather Web</vt:lpstr>
      <vt:lpstr>Office Theme</vt:lpstr>
      <vt:lpstr>Where are Earthquakes Happening?</vt:lpstr>
      <vt:lpstr>Where are most earthquakes happening?</vt:lpstr>
      <vt:lpstr>Statistically, most earthquakes occur in the circum-Pacific seismic belt</vt:lpstr>
      <vt:lpstr>Total # of Earthquakes by Continent</vt:lpstr>
      <vt:lpstr>Total # of Earthquakes by Country</vt:lpstr>
      <vt:lpstr>Earthquake Correlation Data</vt:lpstr>
      <vt:lpstr>Deeper Analysis of Tsunami and Date Correlation</vt:lpstr>
      <vt:lpstr>Summary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are Earthquakes Happening?</dc:title>
  <dc:creator>Joe Labella</dc:creator>
  <cp:lastModifiedBy>Joe Labella</cp:lastModifiedBy>
  <cp:revision>1</cp:revision>
  <dcterms:created xsi:type="dcterms:W3CDTF">2023-03-10T06:39:45Z</dcterms:created>
  <dcterms:modified xsi:type="dcterms:W3CDTF">2023-03-15T02:29:52Z</dcterms:modified>
</cp:coreProperties>
</file>