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FA-AB80-4CC9-8000-7C610077FB4C}" type="datetimeFigureOut">
              <a:rPr lang="tr-TR" smtClean="0"/>
              <a:t>13.04.2017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374-2023-4791-9190-0C9E35710C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997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FA-AB80-4CC9-8000-7C610077FB4C}" type="datetimeFigureOut">
              <a:rPr lang="tr-TR" smtClean="0"/>
              <a:t>13.04.2017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374-2023-4791-9190-0C9E35710C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907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FA-AB80-4CC9-8000-7C610077FB4C}" type="datetimeFigureOut">
              <a:rPr lang="tr-TR" smtClean="0"/>
              <a:t>13.04.2017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374-2023-4791-9190-0C9E35710C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63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FA-AB80-4CC9-8000-7C610077FB4C}" type="datetimeFigureOut">
              <a:rPr lang="tr-TR" smtClean="0"/>
              <a:t>13.04.2017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374-2023-4791-9190-0C9E35710C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136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FA-AB80-4CC9-8000-7C610077FB4C}" type="datetimeFigureOut">
              <a:rPr lang="tr-TR" smtClean="0"/>
              <a:t>13.04.2017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374-2023-4791-9190-0C9E35710C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62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FA-AB80-4CC9-8000-7C610077FB4C}" type="datetimeFigureOut">
              <a:rPr lang="tr-TR" smtClean="0"/>
              <a:t>13.04.2017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374-2023-4791-9190-0C9E35710C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221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FA-AB80-4CC9-8000-7C610077FB4C}" type="datetimeFigureOut">
              <a:rPr lang="tr-TR" smtClean="0"/>
              <a:t>13.04.2017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374-2023-4791-9190-0C9E35710C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707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FA-AB80-4CC9-8000-7C610077FB4C}" type="datetimeFigureOut">
              <a:rPr lang="tr-TR" smtClean="0"/>
              <a:t>13.04.2017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374-2023-4791-9190-0C9E35710C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159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FA-AB80-4CC9-8000-7C610077FB4C}" type="datetimeFigureOut">
              <a:rPr lang="tr-TR" smtClean="0"/>
              <a:t>13.04.2017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374-2023-4791-9190-0C9E35710C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01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FA-AB80-4CC9-8000-7C610077FB4C}" type="datetimeFigureOut">
              <a:rPr lang="tr-TR" smtClean="0"/>
              <a:t>13.04.2017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374-2023-4791-9190-0C9E35710C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92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FA-AB80-4CC9-8000-7C610077FB4C}" type="datetimeFigureOut">
              <a:rPr lang="tr-TR" smtClean="0"/>
              <a:t>13.04.2017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374-2023-4791-9190-0C9E35710C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205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93FA-AB80-4CC9-8000-7C610077FB4C}" type="datetimeFigureOut">
              <a:rPr lang="tr-TR" smtClean="0"/>
              <a:t>13.04.2017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4374-2023-4791-9190-0C9E35710C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35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HUMAN RESOURCES ANALYTICS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Why</a:t>
            </a:r>
            <a:r>
              <a:rPr lang="tr-TR" sz="3600" dirty="0" smtClean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Best </a:t>
            </a:r>
            <a:r>
              <a:rPr lang="tr-TR" sz="3600" dirty="0" err="1" smtClean="0"/>
              <a:t>And</a:t>
            </a:r>
            <a:r>
              <a:rPr lang="tr-TR" sz="3600" dirty="0" smtClean="0"/>
              <a:t> </a:t>
            </a:r>
            <a:r>
              <a:rPr lang="tr-TR" sz="3600" dirty="0" err="1" smtClean="0"/>
              <a:t>Most</a:t>
            </a:r>
            <a:r>
              <a:rPr lang="tr-TR" sz="3600" dirty="0" smtClean="0"/>
              <a:t> </a:t>
            </a:r>
            <a:r>
              <a:rPr lang="tr-TR" sz="3600" dirty="0" err="1" smtClean="0"/>
              <a:t>Experienced</a:t>
            </a:r>
            <a:r>
              <a:rPr lang="tr-TR" sz="3600" dirty="0" smtClean="0"/>
              <a:t> </a:t>
            </a:r>
            <a:r>
              <a:rPr lang="tr-TR" sz="3600" dirty="0" err="1" smtClean="0"/>
              <a:t>Employees</a:t>
            </a:r>
            <a:r>
              <a:rPr lang="tr-TR" sz="3600" dirty="0" smtClean="0"/>
              <a:t> </a:t>
            </a:r>
            <a:r>
              <a:rPr lang="tr-TR" sz="3600" dirty="0" err="1" smtClean="0"/>
              <a:t>Leaving</a:t>
            </a:r>
            <a:r>
              <a:rPr lang="tr-TR" sz="3600" dirty="0" smtClean="0"/>
              <a:t> </a:t>
            </a:r>
            <a:r>
              <a:rPr lang="tr-TR" sz="3600" dirty="0" err="1" smtClean="0"/>
              <a:t>Prematurely</a:t>
            </a:r>
            <a:r>
              <a:rPr lang="tr-TR" sz="3600" dirty="0" smtClean="0"/>
              <a:t>?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3317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BOXPLOTS (</a:t>
            </a:r>
            <a:r>
              <a:rPr lang="tr-TR" dirty="0" err="1" smtClean="0"/>
              <a:t>cont’d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Satisfaction</a:t>
            </a:r>
            <a:r>
              <a:rPr lang="tr-TR" dirty="0" smtClean="0"/>
              <a:t> Level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7681"/>
            <a:ext cx="5181600" cy="3507226"/>
          </a:xfr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193" y="2756079"/>
            <a:ext cx="4559462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0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BOXPLOTS (</a:t>
            </a:r>
            <a:r>
              <a:rPr lang="tr-TR" dirty="0" err="1" smtClean="0"/>
              <a:t>cont’d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Projects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16832"/>
            <a:ext cx="5181600" cy="3568923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81" y="2756079"/>
            <a:ext cx="4530230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2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BOXPLOTS (</a:t>
            </a:r>
            <a:r>
              <a:rPr lang="tr-TR" dirty="0" err="1" smtClean="0"/>
              <a:t>cont’d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smtClean="0"/>
              <a:t>Time </a:t>
            </a:r>
            <a:r>
              <a:rPr lang="tr-TR" dirty="0" err="1" smtClean="0"/>
              <a:t>Spent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Company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38303"/>
            <a:ext cx="5181600" cy="3525981"/>
          </a:xfr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63" y="2768958"/>
            <a:ext cx="456282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7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Specific</a:t>
            </a:r>
            <a:r>
              <a:rPr lang="tr-TR" dirty="0" smtClean="0"/>
              <a:t> </a:t>
            </a:r>
            <a:r>
              <a:rPr lang="tr-TR" dirty="0" err="1" smtClean="0"/>
              <a:t>Boxplots</a:t>
            </a:r>
            <a:r>
              <a:rPr lang="tr-TR" dirty="0" smtClean="0"/>
              <a:t>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Salary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Satisfaction</a:t>
            </a:r>
            <a:r>
              <a:rPr lang="tr-TR" dirty="0" smtClean="0"/>
              <a:t> Level – High </a:t>
            </a:r>
            <a:r>
              <a:rPr lang="tr-TR" dirty="0" err="1" smtClean="0"/>
              <a:t>Salary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err="1" smtClean="0"/>
              <a:t>Satisfaction</a:t>
            </a:r>
            <a:r>
              <a:rPr lang="tr-TR" dirty="0" smtClean="0"/>
              <a:t> Level – </a:t>
            </a:r>
            <a:r>
              <a:rPr lang="tr-TR" dirty="0" err="1" smtClean="0"/>
              <a:t>Low</a:t>
            </a:r>
            <a:r>
              <a:rPr lang="tr-TR" dirty="0" smtClean="0"/>
              <a:t> </a:t>
            </a:r>
            <a:r>
              <a:rPr lang="tr-TR" dirty="0" err="1" smtClean="0"/>
              <a:t>Salary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1732"/>
            <a:ext cx="4828504" cy="326822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99" y="2216262"/>
            <a:ext cx="4821811" cy="32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4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117287"/>
            <a:ext cx="5181600" cy="4351338"/>
          </a:xfrm>
        </p:spPr>
        <p:txBody>
          <a:bodyPr/>
          <a:lstStyle/>
          <a:p>
            <a:r>
              <a:rPr lang="tr-TR" dirty="0" err="1" smtClean="0"/>
              <a:t>Satisfaction</a:t>
            </a:r>
            <a:r>
              <a:rPr lang="tr-TR" dirty="0" smtClean="0"/>
              <a:t> Level - </a:t>
            </a:r>
            <a:r>
              <a:rPr lang="tr-TR" dirty="0" err="1" smtClean="0"/>
              <a:t>Medium</a:t>
            </a:r>
            <a:r>
              <a:rPr lang="tr-TR" dirty="0" smtClean="0"/>
              <a:t> </a:t>
            </a:r>
            <a:r>
              <a:rPr lang="tr-TR" dirty="0" err="1" smtClean="0"/>
              <a:t>Salary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69" y="1961399"/>
            <a:ext cx="5181600" cy="3507226"/>
          </a:xfrm>
        </p:spPr>
      </p:pic>
    </p:spTree>
    <p:extLst>
      <p:ext uri="{BB962C8B-B14F-4D97-AF65-F5344CB8AC3E}">
        <p14:creationId xmlns:p14="http://schemas.microsoft.com/office/powerpoint/2010/main" val="160346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SCATTER PLOTS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Satisfaction</a:t>
            </a:r>
            <a:r>
              <a:rPr lang="tr-TR" dirty="0" smtClean="0"/>
              <a:t> – </a:t>
            </a:r>
            <a:r>
              <a:rPr lang="tr-TR" dirty="0" err="1" smtClean="0"/>
              <a:t>Number</a:t>
            </a:r>
            <a:r>
              <a:rPr lang="tr-TR" dirty="0" smtClean="0"/>
              <a:t> Of Project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err="1" smtClean="0"/>
              <a:t>Satisfaction</a:t>
            </a:r>
            <a:r>
              <a:rPr lang="tr-TR" dirty="0"/>
              <a:t> </a:t>
            </a:r>
            <a:r>
              <a:rPr lang="tr-TR" dirty="0" smtClean="0"/>
              <a:t>– </a:t>
            </a:r>
            <a:r>
              <a:rPr lang="tr-TR" dirty="0" err="1" smtClean="0"/>
              <a:t>Left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0171"/>
            <a:ext cx="5093218" cy="398679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18" y="2190171"/>
            <a:ext cx="5212090" cy="39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9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SCATTER PLOTS (</a:t>
            </a:r>
            <a:r>
              <a:rPr lang="tr-TR" dirty="0" err="1" smtClean="0"/>
              <a:t>cont’d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Average</a:t>
            </a:r>
            <a:r>
              <a:rPr lang="tr-TR" dirty="0" smtClean="0"/>
              <a:t> </a:t>
            </a:r>
            <a:r>
              <a:rPr lang="tr-TR" dirty="0" err="1" smtClean="0"/>
              <a:t>Monthly</a:t>
            </a:r>
            <a:r>
              <a:rPr lang="tr-TR" dirty="0" smtClean="0"/>
              <a:t> </a:t>
            </a:r>
            <a:r>
              <a:rPr lang="tr-TR" dirty="0" err="1" smtClean="0"/>
              <a:t>Hours</a:t>
            </a:r>
            <a:r>
              <a:rPr lang="tr-TR" dirty="0" smtClean="0"/>
              <a:t> – </a:t>
            </a:r>
            <a:r>
              <a:rPr lang="tr-TR" dirty="0" err="1" smtClean="0"/>
              <a:t>Left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err="1" smtClean="0"/>
              <a:t>Left</a:t>
            </a:r>
            <a:r>
              <a:rPr lang="tr-TR" dirty="0" smtClean="0"/>
              <a:t> – </a:t>
            </a:r>
            <a:r>
              <a:rPr lang="tr-TR" dirty="0" err="1" smtClean="0"/>
              <a:t>Promotion</a:t>
            </a:r>
            <a:r>
              <a:rPr lang="tr-TR" dirty="0" smtClean="0"/>
              <a:t>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Five</a:t>
            </a:r>
            <a:r>
              <a:rPr lang="tr-TR" dirty="0" smtClean="0"/>
              <a:t> </a:t>
            </a:r>
            <a:r>
              <a:rPr lang="tr-TR" dirty="0" err="1" smtClean="0"/>
              <a:t>Years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1" y="2325108"/>
            <a:ext cx="5212090" cy="398679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41" y="2325108"/>
            <a:ext cx="5212090" cy="39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6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1571224" y="2421228"/>
            <a:ext cx="9272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endParaRPr lang="tr-T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6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 smtClean="0"/>
              <a:t> </a:t>
            </a:r>
            <a:r>
              <a:rPr lang="tr-TR" dirty="0" err="1" smtClean="0"/>
              <a:t>includes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46975" y="1339404"/>
            <a:ext cx="10606825" cy="48375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tr-TR" dirty="0" smtClean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sz="3000" dirty="0" smtClean="0"/>
              <a:t>Employee </a:t>
            </a:r>
            <a:r>
              <a:rPr lang="en-US" sz="3000" dirty="0"/>
              <a:t>satisfaction level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tr-TR" sz="3000" dirty="0" smtClean="0"/>
              <a:t> </a:t>
            </a:r>
            <a:r>
              <a:rPr lang="en-US" sz="3000" dirty="0" smtClean="0"/>
              <a:t>Last evaluation</a:t>
            </a:r>
            <a:r>
              <a:rPr lang="tr-TR" sz="3000" dirty="0" smtClean="0"/>
              <a:t> </a:t>
            </a:r>
            <a:endParaRPr lang="en-US" sz="30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tr-TR" sz="3000" dirty="0" smtClean="0"/>
              <a:t> </a:t>
            </a:r>
            <a:r>
              <a:rPr lang="en-US" sz="3000" dirty="0" smtClean="0"/>
              <a:t>Number </a:t>
            </a:r>
            <a:r>
              <a:rPr lang="en-US" sz="3000" dirty="0"/>
              <a:t>of projects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tr-TR" sz="3000" dirty="0" smtClean="0"/>
              <a:t> </a:t>
            </a:r>
            <a:r>
              <a:rPr lang="en-US" sz="3000" dirty="0" smtClean="0"/>
              <a:t>Average </a:t>
            </a:r>
            <a:r>
              <a:rPr lang="en-US" sz="3000" dirty="0"/>
              <a:t>monthly hours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tr-TR" sz="3000" dirty="0" smtClean="0"/>
              <a:t> </a:t>
            </a:r>
            <a:r>
              <a:rPr lang="en-US" sz="3000" dirty="0" smtClean="0"/>
              <a:t>Time </a:t>
            </a:r>
            <a:r>
              <a:rPr lang="en-US" sz="3000" dirty="0"/>
              <a:t>spent at the company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tr-TR" sz="3000" dirty="0" smtClean="0"/>
              <a:t> </a:t>
            </a:r>
            <a:r>
              <a:rPr lang="en-US" sz="3000" dirty="0" smtClean="0"/>
              <a:t>Whether </a:t>
            </a:r>
            <a:r>
              <a:rPr lang="en-US" sz="3000" dirty="0"/>
              <a:t>they have had a work accident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tr-TR" sz="3000" dirty="0" smtClean="0"/>
              <a:t> </a:t>
            </a:r>
            <a:r>
              <a:rPr lang="en-US" sz="3000" dirty="0" smtClean="0"/>
              <a:t>Whether </a:t>
            </a:r>
            <a:r>
              <a:rPr lang="en-US" sz="3000" dirty="0"/>
              <a:t>they have had a promotion in the last 5 years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tr-TR" sz="3000" dirty="0" smtClean="0"/>
              <a:t> </a:t>
            </a:r>
            <a:r>
              <a:rPr lang="en-US" sz="3000" dirty="0" smtClean="0"/>
              <a:t>Department</a:t>
            </a:r>
            <a:endParaRPr lang="en-US" sz="30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tr-TR" sz="3000" dirty="0" smtClean="0"/>
              <a:t> </a:t>
            </a:r>
            <a:r>
              <a:rPr lang="en-US" sz="3000" dirty="0" smtClean="0"/>
              <a:t>Salary</a:t>
            </a:r>
            <a:endParaRPr lang="en-US" sz="30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tr-TR" sz="3000" dirty="0" smtClean="0"/>
              <a:t> </a:t>
            </a:r>
            <a:r>
              <a:rPr lang="en-US" sz="3000" dirty="0" smtClean="0"/>
              <a:t>Whether </a:t>
            </a:r>
            <a:r>
              <a:rPr lang="en-US" sz="3000" dirty="0"/>
              <a:t>the employee has left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sz="2000" dirty="0" smtClean="0"/>
              <a:t>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43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HISTOGRAMS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6275"/>
            <a:ext cx="5181600" cy="3761860"/>
          </a:xfrm>
        </p:spPr>
      </p:pic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smtClean="0"/>
              <a:t>Time </a:t>
            </a:r>
            <a:r>
              <a:rPr lang="tr-TR" dirty="0" err="1" smtClean="0"/>
              <a:t>Spent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Company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9" name="Metin kutusu 8"/>
          <p:cNvSpPr txBox="1"/>
          <p:nvPr/>
        </p:nvSpPr>
        <p:spPr>
          <a:xfrm>
            <a:off x="997039" y="1825625"/>
            <a:ext cx="5098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 smtClean="0"/>
              <a:t>Work</a:t>
            </a:r>
            <a:r>
              <a:rPr lang="tr-TR" sz="2800" dirty="0" smtClean="0"/>
              <a:t> </a:t>
            </a:r>
            <a:r>
              <a:rPr lang="tr-TR" sz="2800" dirty="0" err="1" smtClean="0"/>
              <a:t>Accident</a:t>
            </a:r>
            <a:endParaRPr lang="tr-TR" sz="2800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36275"/>
            <a:ext cx="5157226" cy="380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HISTOGRAMS (</a:t>
            </a:r>
            <a:r>
              <a:rPr lang="tr-TR" dirty="0" err="1" smtClean="0"/>
              <a:t>cont’d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Satisfaction</a:t>
            </a:r>
            <a:r>
              <a:rPr lang="tr-TR" dirty="0" smtClean="0"/>
              <a:t> Level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Projects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5" y="2196745"/>
            <a:ext cx="5330963" cy="380391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138" y="2196745"/>
            <a:ext cx="5157226" cy="380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0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HISTOGRAMS (</a:t>
            </a:r>
            <a:r>
              <a:rPr lang="tr-TR" dirty="0" err="1" smtClean="0"/>
              <a:t>cont’d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Left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err="1" smtClean="0"/>
              <a:t>Last</a:t>
            </a:r>
            <a:r>
              <a:rPr lang="tr-TR" dirty="0" smtClean="0"/>
              <a:t> Evaluation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71" y="2213359"/>
            <a:ext cx="5239522" cy="38222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93" y="2213359"/>
            <a:ext cx="5157226" cy="380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8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HISTOGRAMS (</a:t>
            </a:r>
            <a:r>
              <a:rPr lang="tr-TR" dirty="0" err="1" smtClean="0"/>
              <a:t>cont’d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Average</a:t>
            </a:r>
            <a:r>
              <a:rPr lang="tr-TR" dirty="0" smtClean="0"/>
              <a:t> </a:t>
            </a:r>
            <a:r>
              <a:rPr lang="tr-TR" dirty="0" err="1" smtClean="0"/>
              <a:t>Montly</a:t>
            </a:r>
            <a:r>
              <a:rPr lang="tr-TR" dirty="0" smtClean="0"/>
              <a:t> </a:t>
            </a:r>
            <a:r>
              <a:rPr lang="tr-TR" dirty="0" err="1" smtClean="0"/>
              <a:t>Hours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3" y="2253885"/>
            <a:ext cx="5157226" cy="3803912"/>
          </a:xfrm>
        </p:spPr>
      </p:pic>
    </p:spTree>
    <p:extLst>
      <p:ext uri="{BB962C8B-B14F-4D97-AF65-F5344CB8AC3E}">
        <p14:creationId xmlns:p14="http://schemas.microsoft.com/office/powerpoint/2010/main" val="171207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BOXPLOTS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Work</a:t>
            </a:r>
            <a:r>
              <a:rPr lang="tr-TR" dirty="0" smtClean="0"/>
              <a:t> </a:t>
            </a:r>
            <a:r>
              <a:rPr lang="tr-TR" dirty="0" err="1" smtClean="0"/>
              <a:t>Accident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7681"/>
            <a:ext cx="5181600" cy="3507226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25" y="2665927"/>
            <a:ext cx="4530232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9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BOXPLOTS (</a:t>
            </a:r>
            <a:r>
              <a:rPr lang="tr-TR" dirty="0" err="1" smtClean="0"/>
              <a:t>cont’d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Average</a:t>
            </a:r>
            <a:r>
              <a:rPr lang="tr-TR" dirty="0" smtClean="0"/>
              <a:t> </a:t>
            </a:r>
            <a:r>
              <a:rPr lang="tr-TR" dirty="0" err="1" smtClean="0"/>
              <a:t>Montly</a:t>
            </a:r>
            <a:r>
              <a:rPr lang="tr-TR" dirty="0" smtClean="0"/>
              <a:t> </a:t>
            </a:r>
            <a:r>
              <a:rPr lang="tr-TR" dirty="0" err="1" smtClean="0"/>
              <a:t>Hours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9264"/>
            <a:ext cx="5181600" cy="3484060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32" y="2717441"/>
            <a:ext cx="4855126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2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BOXPLOTS (</a:t>
            </a:r>
            <a:r>
              <a:rPr lang="tr-TR" dirty="0" err="1" smtClean="0"/>
              <a:t>cont’d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Left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7681"/>
            <a:ext cx="5181600" cy="3507226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70" y="2691685"/>
            <a:ext cx="444475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0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583</TotalTime>
  <Words>187</Words>
  <Application>Microsoft Office PowerPoint</Application>
  <PresentationFormat>Geniş ekran</PresentationFormat>
  <Paragraphs>49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Teması</vt:lpstr>
      <vt:lpstr>HUMAN RESOURCES ANALYTICS </vt:lpstr>
      <vt:lpstr>What the dataset includes?</vt:lpstr>
      <vt:lpstr>HISTOGRAMS</vt:lpstr>
      <vt:lpstr>HISTOGRAMS (cont’d)</vt:lpstr>
      <vt:lpstr>HISTOGRAMS (cont’d)</vt:lpstr>
      <vt:lpstr>HISTOGRAMS (cont’d)</vt:lpstr>
      <vt:lpstr>BOXPLOTS</vt:lpstr>
      <vt:lpstr>BOXPLOTS (cont’d)</vt:lpstr>
      <vt:lpstr>BOXPLOTS (cont’d)</vt:lpstr>
      <vt:lpstr>BOXPLOTS (cont’d)</vt:lpstr>
      <vt:lpstr>BOXPLOTS (cont’d)</vt:lpstr>
      <vt:lpstr>BOXPLOTS (cont’d)</vt:lpstr>
      <vt:lpstr>Specific Boxplots According To Salary</vt:lpstr>
      <vt:lpstr>PowerPoint Sunusu</vt:lpstr>
      <vt:lpstr>SCATTER PLOTS </vt:lpstr>
      <vt:lpstr>SCATTER PLOTS (cont’d)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PC</dc:creator>
  <cp:lastModifiedBy>PC</cp:lastModifiedBy>
  <cp:revision>27</cp:revision>
  <dcterms:created xsi:type="dcterms:W3CDTF">2017-04-12T10:12:06Z</dcterms:created>
  <dcterms:modified xsi:type="dcterms:W3CDTF">2017-04-13T04:07:13Z</dcterms:modified>
</cp:coreProperties>
</file>