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3" descr="white rectangle.png"/>
          <p:cNvPicPr>
            <a:picLocks noChangeAspect="1"/>
          </p:cNvPicPr>
          <p:nvPr userDrawn="1"/>
        </p:nvPicPr>
        <p:blipFill>
          <a:blip r:embed="rId2"/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267200"/>
            <a:ext cx="7772400" cy="8143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4800" kern="1200" spc="-15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133599"/>
          </a:xfrm>
        </p:spPr>
        <p:txBody>
          <a:bodyPr/>
          <a:lstStyle/>
          <a:p>
            <a:r>
              <a:rPr lang="en-US" dirty="0" smtClean="0"/>
              <a:t>Generic programming for Agent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Gene Callahan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Generic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Generic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ABM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2402"/>
      </p:ext>
    </p:extLst>
  </p:cSld>
  <p:clrMapOvr>
    <a:masterClrMapping/>
  </p:clrMapOvr>
</p:sld>
</file>

<file path=ppt/theme/theme1.xml><?xml version="1.0" encoding="utf-8"?>
<a:theme xmlns:a="http://schemas.openxmlformats.org/drawingml/2006/main" name="TM102867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2100-01-01T00:00:00+00:00</AssetExpire>
    <IntlLangReviewDate xmlns="4873beb7-5857-4685-be1f-d57550cc96cc" xsi:nil="true"/>
    <SubmitterId xmlns="4873beb7-5857-4685-be1f-d57550cc96cc" xsi:nil="true"/>
    <IntlLangReview xmlns="4873beb7-5857-4685-be1f-d57550cc96cc" xsi:nil="true"/>
    <EditorialStatus xmlns="4873beb7-5857-4685-be1f-d57550cc96cc" xsi:nil="true"/>
    <OriginAsset xmlns="4873beb7-5857-4685-be1f-d57550cc96cc" xsi:nil="true"/>
    <Markets xmlns="4873beb7-5857-4685-be1f-d57550cc96cc"/>
    <AcquiredFrom xmlns="4873beb7-5857-4685-be1f-d57550cc96cc" xsi:nil="true"/>
    <AssetStart xmlns="4873beb7-5857-4685-be1f-d57550cc96cc">2009-05-30T20:31:13+00:00</AssetStart>
    <PublishStatusLookup xmlns="4873beb7-5857-4685-be1f-d57550cc96cc">
      <Value>262664</Value>
      <Value>1316926</Value>
    </PublishStatusLookup>
    <MarketSpecific xmlns="4873beb7-5857-4685-be1f-d57550cc96cc" xsi:nil="true"/>
    <APAuthor xmlns="4873beb7-5857-4685-be1f-d57550cc96cc">
      <UserInfo>
        <DisplayName/>
        <AccountId>191</AccountId>
        <AccountType/>
      </UserInfo>
    </APAuthor>
    <IntlLangReviewer xmlns="4873beb7-5857-4685-be1f-d57550cc96cc" xsi:nil="true"/>
    <CSXSubmissionDate xmlns="4873beb7-5857-4685-be1f-d57550cc96cc" xsi:nil="true"/>
    <NumericId xmlns="4873beb7-5857-4685-be1f-d57550cc96cc">-1</NumericId>
    <ParentAssetId xmlns="4873beb7-5857-4685-be1f-d57550cc96cc" xsi:nil="true"/>
    <OriginalSourceMarket xmlns="4873beb7-5857-4685-be1f-d57550cc96cc" xsi:nil="true"/>
    <ApprovalStatus xmlns="4873beb7-5857-4685-be1f-d57550cc96cc">InProgress</ApprovalStatus>
    <SourceTitle xmlns="4873beb7-5857-4685-be1f-d57550cc96cc">Purple waves design template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TemplateStatus xmlns="4873beb7-5857-4685-be1f-d57550cc96cc">Complete</TemplateStatus>
    <OutputCachingOn xmlns="4873beb7-5857-4685-be1f-d57550cc96cc">false</OutputCachingOn>
    <IsSearchable xmlns="4873beb7-5857-4685-be1f-d57550cc96cc">false</IsSearchable>
    <HandoffToMSDN xmlns="4873beb7-5857-4685-be1f-d57550cc96cc" xsi:nil="true"/>
    <UALocRecommendation xmlns="4873beb7-5857-4685-be1f-d57550cc96cc">Localize</UALocRecommendation>
    <UALocComments xmlns="4873beb7-5857-4685-be1f-d57550cc96cc" xsi:nil="true"/>
    <ShowIn xmlns="4873beb7-5857-4685-be1f-d57550cc96cc">Show everywhere</ShowIn>
    <ThumbnailAssetId xmlns="4873beb7-5857-4685-be1f-d57550cc96cc" xsi:nil="true"/>
    <ContentItem xmlns="4873beb7-5857-4685-be1f-d57550cc96cc" xsi:nil="true"/>
    <LastModifiedDateTime xmlns="4873beb7-5857-4685-be1f-d57550cc96cc" xsi:nil="true"/>
    <ClipArtFilename xmlns="4873beb7-5857-4685-be1f-d57550cc96cc" xsi:nil="true"/>
    <CSXHash xmlns="4873beb7-5857-4685-be1f-d57550cc96cc" xsi:nil="true"/>
    <DirectSourceMarket xmlns="4873beb7-5857-4685-be1f-d57550cc96cc" xsi:nil="true"/>
    <PlannedPubDate xmlns="4873beb7-5857-4685-be1f-d57550cc96cc" xsi:nil="true"/>
    <ArtSampleDocs xmlns="4873beb7-5857-4685-be1f-d57550cc96cc" xsi:nil="true"/>
    <TrustLevel xmlns="4873beb7-5857-4685-be1f-d57550cc96cc">1 Microsoft Managed Content</TrustLevel>
    <CSXSubmissionMarket xmlns="4873beb7-5857-4685-be1f-d57550cc96cc" xsi:nil="true"/>
    <VoteCount xmlns="4873beb7-5857-4685-be1f-d57550cc96cc" xsi:nil="true"/>
    <BusinessGroup xmlns="4873beb7-5857-4685-be1f-d57550cc96cc" xsi:nil="true"/>
    <TimesCloned xmlns="4873beb7-5857-4685-be1f-d57550cc96cc" xsi:nil="true"/>
    <AverageRating xmlns="4873beb7-5857-4685-be1f-d57550cc96cc" xsi:nil="true"/>
    <Provider xmlns="4873beb7-5857-4685-be1f-d57550cc96cc">EY006220130</Provider>
    <UACurrentWords xmlns="4873beb7-5857-4685-be1f-d57550cc96cc">0</UACurrentWords>
    <AssetId xmlns="4873beb7-5857-4685-be1f-d57550cc96cc">TP010286768</AssetId>
    <APEditor xmlns="4873beb7-5857-4685-be1f-d57550cc96cc">
      <UserInfo>
        <DisplayName/>
        <AccountId>170</AccountId>
        <AccountType/>
      </UserInfo>
    </APEditor>
    <DSATActionTaken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>193. 199</BugNumber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>FedEx</UANotes>
    <PrimaryImageGen xmlns="4873beb7-5857-4685-be1f-d57550cc96cc">true</PrimaryImageGen>
    <TPFriendlyName xmlns="4873beb7-5857-4685-be1f-d57550cc96cc">Purple waves design template</TPFriendlyName>
    <OpenTemplate xmlns="4873beb7-5857-4685-be1f-d57550cc96cc">true</OpenTemplate>
    <TPInstallLocation xmlns="4873beb7-5857-4685-be1f-d57550cc96cc">{My Templates}</TPInstallLocation>
    <TPCommandLine xmlns="4873beb7-5857-4685-be1f-d57550cc96cc">{PP} /n {FilePath}</TPCommandLine>
    <TPAppVersion xmlns="4873beb7-5857-4685-be1f-d57550cc96cc">12</TPAppVersion>
    <TPLaunchHelpLinkType xmlns="4873beb7-5857-4685-be1f-d57550cc96cc">Template</TPLaunchHelpLinkType>
    <TPLaunchHelpLink xmlns="4873beb7-5857-4685-be1f-d57550cc96cc" xsi:nil="true"/>
    <TPApplication xmlns="4873beb7-5857-4685-be1f-d57550cc96cc">PowerPoint</TPApplication>
    <TPNamespace xmlns="4873beb7-5857-4685-be1f-d57550cc96cc">POWERPNT</TPNamespace>
    <TPExecutable xmlns="4873beb7-5857-4685-be1f-d57550cc96cc" xsi:nil="true"/>
    <TPComponent xmlns="4873beb7-5857-4685-be1f-d57550cc96cc">PPTFiles</TPComponent>
    <TPClientViewer xmlns="4873beb7-5857-4685-be1f-d57550cc96cc">Microsoft Office PowerPoint</TPClientViewer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12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116996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324BDE-AB7C-4CE9-9AA9-F2F97A8D04E0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4131970-C498-414B-8006-F6688F1E4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3B491-CE80-4850-8135-BC4E355CA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TM10286768</Template>
  <TotalTime>2563</TotalTime>
  <Words>21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TM10286768</vt:lpstr>
      <vt:lpstr>Generic programming for Agent Modeling</vt:lpstr>
      <vt:lpstr>What Is Generic Programming?</vt:lpstr>
      <vt:lpstr>Creating a Generic Algorithm</vt:lpstr>
      <vt:lpstr>Characteristics of ABM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waves design template</dc:title>
  <dc:creator>Microsoft Corp.</dc:creator>
  <cp:lastModifiedBy>Gene Callahan</cp:lastModifiedBy>
  <cp:revision>256</cp:revision>
  <dcterms:created xsi:type="dcterms:W3CDTF">2008-12-17T01:12:27Z</dcterms:created>
  <dcterms:modified xsi:type="dcterms:W3CDTF">2015-07-25T00:20:25Z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419;#zpp140;#67;#ppd120;#79;#tpl120;#65;#zpp120;#496;#ppd140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