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3" r:id="rId5"/>
    <p:sldId id="265" r:id="rId6"/>
    <p:sldId id="266" r:id="rId7"/>
    <p:sldId id="264" r:id="rId8"/>
    <p:sldId id="262" r:id="rId9"/>
    <p:sldId id="258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DD0A1C-7679-4441-B88F-8A0B08A4EA53}">
          <p14:sldIdLst>
            <p14:sldId id="256"/>
          </p14:sldIdLst>
        </p14:section>
        <p14:section name="Introduction" id="{01519762-F353-284A-BB15-B9E06AB149B1}">
          <p14:sldIdLst>
            <p14:sldId id="261"/>
          </p14:sldIdLst>
        </p14:section>
        <p14:section name="Classical" id="{96B8EBC8-2A1D-4841-A214-2C53C5117C76}">
          <p14:sldIdLst>
            <p14:sldId id="257"/>
            <p14:sldId id="263"/>
            <p14:sldId id="265"/>
            <p14:sldId id="266"/>
            <p14:sldId id="264"/>
            <p14:sldId id="262"/>
          </p14:sldIdLst>
        </p14:section>
        <p14:section name="Frequency" id="{5C965512-85B5-7242-9991-9412000931AD}">
          <p14:sldIdLst>
            <p14:sldId id="258"/>
            <p14:sldId id="267"/>
            <p14:sldId id="268"/>
          </p14:sldIdLst>
        </p14:section>
        <p14:section name="Subjective" id="{3E34672A-CA61-0C4E-AF31-935D012F6E68}">
          <p14:sldIdLst>
            <p14:sldId id="259"/>
          </p14:sldIdLst>
        </p14:section>
        <p14:section name="Axiomatic" id="{CD50B797-2DC1-2649-84DE-B4BCD77262E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18"/>
  </p:normalViewPr>
  <p:slideViewPr>
    <p:cSldViewPr snapToGrid="0" snapToObjects="1">
      <p:cViewPr>
        <p:scale>
          <a:sx n="170" d="100"/>
          <a:sy n="170" d="100"/>
        </p:scale>
        <p:origin x="-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929" y="4657757"/>
            <a:ext cx="1089660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Probabilities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929" y="3694375"/>
            <a:ext cx="10896599" cy="754025"/>
          </a:xfrm>
        </p:spPr>
        <p:txBody>
          <a:bodyPr/>
          <a:lstStyle/>
          <a:p>
            <a:r>
              <a:rPr lang="en-US" dirty="0" smtClean="0"/>
              <a:t>Dr. Eugene Callahan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1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759"/>
            <a:ext cx="10515600" cy="946514"/>
          </a:xfrm>
        </p:spPr>
        <p:txBody>
          <a:bodyPr/>
          <a:lstStyle/>
          <a:p>
            <a:r>
              <a:rPr lang="en-US" dirty="0" smtClean="0"/>
              <a:t>Frequency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91" y="1641168"/>
            <a:ext cx="5545609" cy="452753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Law of large numbers.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If the number of times a situation is repeated becomes larger and larger, the proportion of successes Will 10 to come closer and closer to the actual probability of success.”</a:t>
            </a:r>
          </a:p>
          <a:p>
            <a:r>
              <a:rPr lang="en-US" dirty="0" smtClean="0"/>
              <a:t>WARNING: Only true for normally distributed populations!</a:t>
            </a:r>
          </a:p>
          <a:p>
            <a:r>
              <a:rPr lang="en-US" dirty="0" smtClean="0"/>
              <a:t>Adding largest human to population versus adding richest human.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2837" y="2241029"/>
            <a:ext cx="4748282" cy="33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Source (WP:NFCC#4), Fair use, https://</a:t>
            </a:r>
            <a:r>
              <a:rPr lang="en-US" dirty="0" err="1"/>
              <a:t>en.wikipedia.org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=50963016</a:t>
            </a:r>
          </a:p>
        </p:txBody>
      </p:sp>
    </p:spTree>
    <p:extLst>
      <p:ext uri="{BB962C8B-B14F-4D97-AF65-F5344CB8AC3E}">
        <p14:creationId xmlns:p14="http://schemas.microsoft.com/office/powerpoint/2010/main" val="28423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Axiomatic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659"/>
            <a:ext cx="10515600" cy="95400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56" y="1744850"/>
            <a:ext cx="5024438" cy="348598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59891" y="1458365"/>
            <a:ext cx="3108098" cy="4351338"/>
          </a:xfrm>
        </p:spPr>
      </p:pic>
      <p:sp>
        <p:nvSpPr>
          <p:cNvPr id="9" name="TextBox 8"/>
          <p:cNvSpPr txBox="1"/>
          <p:nvPr/>
        </p:nvSpPr>
        <p:spPr>
          <a:xfrm>
            <a:off x="2083633" y="5709013"/>
            <a:ext cx="4499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does all this mean?!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0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81255" y="2085049"/>
                <a:ext cx="5226556" cy="3428416"/>
              </a:xfrm>
            </p:spPr>
            <p:txBody>
              <a:bodyPr/>
              <a:lstStyle/>
              <a:p>
                <a:r>
                  <a:rPr lang="en-US" dirty="0" smtClean="0"/>
                  <a:t>If there are n equally likely possibilities, one of which must occur, and s are of interest, the odds of one of interest occurring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b="0" dirty="0" smtClean="0"/>
                  <a:t>.</a:t>
                </a:r>
              </a:p>
              <a:p>
                <a:r>
                  <a:rPr lang="en-US" dirty="0" smtClean="0"/>
                  <a:t>If I need an even roll of a die, the odds of getting one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81255" y="2085049"/>
                <a:ext cx="5226556" cy="342841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69326" y="2495227"/>
            <a:ext cx="3477415" cy="2608061"/>
          </a:xfrm>
        </p:spPr>
      </p:pic>
    </p:spTree>
    <p:extLst>
      <p:ext uri="{BB962C8B-B14F-4D97-AF65-F5344CB8AC3E}">
        <p14:creationId xmlns:p14="http://schemas.microsoft.com/office/powerpoint/2010/main" val="165734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0784" y="2182530"/>
                <a:ext cx="5025216" cy="3637527"/>
              </a:xfrm>
            </p:spPr>
            <p:txBody>
              <a:bodyPr/>
              <a:lstStyle/>
              <a:p>
                <a:r>
                  <a:rPr lang="en-US" dirty="0" smtClean="0"/>
                  <a:t>If there are n equally likely possibilities, and one must occur, the chances of each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/>
                  <a:t>Example: if I want heads on a coin flip: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Example: if I want to roll a six: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0784" y="2182530"/>
                <a:ext cx="5025216" cy="36375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39819" y="2140744"/>
            <a:ext cx="2794000" cy="3721100"/>
          </a:xfrm>
        </p:spPr>
      </p:pic>
    </p:spTree>
    <p:extLst>
      <p:ext uri="{BB962C8B-B14F-4D97-AF65-F5344CB8AC3E}">
        <p14:creationId xmlns:p14="http://schemas.microsoft.com/office/powerpoint/2010/main" val="25007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35872" y="2784074"/>
                <a:ext cx="5025216" cy="2434440"/>
              </a:xfrm>
            </p:spPr>
            <p:txBody>
              <a:bodyPr/>
              <a:lstStyle/>
              <a:p>
                <a:r>
                  <a:rPr lang="en-US" b="0" dirty="0" smtClean="0"/>
                  <a:t>If no chance of success: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If all possibilities are success: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Otherwise, we have a fraction between 0 and 1.</a:t>
                </a:r>
                <a:endParaRPr lang="en-US" b="0" dirty="0" smtClean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35872" y="2784074"/>
                <a:ext cx="5025216" cy="2434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58819" y="2745139"/>
            <a:ext cx="3556000" cy="2527300"/>
          </a:xfrm>
        </p:spPr>
      </p:pic>
    </p:spTree>
    <p:extLst>
      <p:ext uri="{BB962C8B-B14F-4D97-AF65-F5344CB8AC3E}">
        <p14:creationId xmlns:p14="http://schemas.microsoft.com/office/powerpoint/2010/main" val="185789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0784" y="2182530"/>
            <a:ext cx="5025216" cy="3637527"/>
          </a:xfrm>
        </p:spPr>
        <p:txBody>
          <a:bodyPr/>
          <a:lstStyle/>
          <a:p>
            <a:endParaRPr lang="en-US" b="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and Odds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39819" y="3036094"/>
            <a:ext cx="2794000" cy="1930400"/>
          </a:xfrm>
        </p:spPr>
      </p:pic>
    </p:spTree>
    <p:extLst>
      <p:ext uri="{BB962C8B-B14F-4D97-AF65-F5344CB8AC3E}">
        <p14:creationId xmlns:p14="http://schemas.microsoft.com/office/powerpoint/2010/main" val="198795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Probabilities: Let’s Play </a:t>
            </a:r>
            <a:r>
              <a:rPr lang="en-US" dirty="0" err="1" smtClean="0"/>
              <a:t>Yahtzee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7749" y="2170906"/>
            <a:ext cx="5025216" cy="3660775"/>
          </a:xfrm>
        </p:spPr>
        <p:txBody>
          <a:bodyPr/>
          <a:lstStyle/>
          <a:p>
            <a:r>
              <a:rPr lang="en-US" dirty="0" smtClean="0"/>
              <a:t>How many combinations of two dice are there?</a:t>
            </a:r>
          </a:p>
          <a:p>
            <a:r>
              <a:rPr lang="en-US" dirty="0" smtClean="0"/>
              <a:t>How many are there if order doesn’t matter?</a:t>
            </a:r>
          </a:p>
          <a:p>
            <a:r>
              <a:rPr lang="en-US" dirty="0" smtClean="0"/>
              <a:t>What are the odds of rolling two sixes?</a:t>
            </a:r>
          </a:p>
          <a:p>
            <a:r>
              <a:rPr lang="en-US" dirty="0" smtClean="0"/>
              <a:t>What are the odds of rolling a six and a two?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1819" y="2686844"/>
            <a:ext cx="3810000" cy="2628900"/>
          </a:xfrm>
        </p:spPr>
      </p:pic>
    </p:spTree>
    <p:extLst>
      <p:ext uri="{BB962C8B-B14F-4D97-AF65-F5344CB8AC3E}">
        <p14:creationId xmlns:p14="http://schemas.microsoft.com/office/powerpoint/2010/main" val="26987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probability of an event occurring is interpreted as </a:t>
            </a:r>
            <a:r>
              <a:rPr lang="en-US" i="1" dirty="0" smtClean="0"/>
              <a:t>the proportion of the time that similar events will occur in the long run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481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1940</TotalTime>
  <Words>221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Corbel</vt:lpstr>
      <vt:lpstr>Arial</vt:lpstr>
      <vt:lpstr>Depth</vt:lpstr>
      <vt:lpstr>Probabilities</vt:lpstr>
      <vt:lpstr>Introduction</vt:lpstr>
      <vt:lpstr>Classical View</vt:lpstr>
      <vt:lpstr>Classical View</vt:lpstr>
      <vt:lpstr>Classical View</vt:lpstr>
      <vt:lpstr>Classical View</vt:lpstr>
      <vt:lpstr>Probabilities and Odds</vt:lpstr>
      <vt:lpstr>Probabilities: Let’s Play Yahtzee!</vt:lpstr>
      <vt:lpstr>Frequency Interpretation</vt:lpstr>
      <vt:lpstr>Frequency Interpretation</vt:lpstr>
      <vt:lpstr>Sources</vt:lpstr>
      <vt:lpstr>Subjective Interpretation</vt:lpstr>
      <vt:lpstr>Axiomatic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Probabilities Mean?</dc:title>
  <dc:creator>Gene Callahan</dc:creator>
  <cp:lastModifiedBy>Gene Callahan</cp:lastModifiedBy>
  <cp:revision>21</cp:revision>
  <dcterms:created xsi:type="dcterms:W3CDTF">2016-09-14T21:03:19Z</dcterms:created>
  <dcterms:modified xsi:type="dcterms:W3CDTF">2016-09-22T15:31:25Z</dcterms:modified>
</cp:coreProperties>
</file>