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2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>
              <a:defRPr sz="1300"/>
            </a:lvl1pPr>
          </a:lstStyle>
          <a:p>
            <a:fld id="{CC7CE572-1520-4377-994E-BFA4DDB8E9D0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>
              <a:defRPr sz="1300"/>
            </a:lvl1pPr>
          </a:lstStyle>
          <a:p>
            <a:fld id="{B5A45AA5-BA3F-4C5A-9C89-7BB6918352A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67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32056-A743-463D-A658-609394B55ABB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2C0C-4437-4915-90CE-27858F89954E}" type="datetimeFigureOut">
              <a:rPr lang="fr-FR" smtClean="0"/>
              <a:pPr/>
              <a:t>08/03/2016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 descr="DSCN639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764704"/>
            <a:ext cx="2043387" cy="1528968"/>
          </a:xfrm>
          <a:prstGeom prst="rect">
            <a:avLst/>
          </a:prstGeom>
        </p:spPr>
      </p:pic>
      <p:pic>
        <p:nvPicPr>
          <p:cNvPr id="1032" name="Picture 8" descr="E:\Photos_filtration\reduites_filtration\Mouillage_filt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5013176"/>
            <a:ext cx="1779849" cy="144016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5013176"/>
            <a:ext cx="129452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605264" y="6492875"/>
            <a:ext cx="3538736" cy="365125"/>
          </a:xfrm>
          <a:noFill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Filtration pour pigments</a:t>
            </a:r>
            <a:endParaRPr lang="fr-FR" dirty="0"/>
          </a:p>
        </p:txBody>
      </p:sp>
      <p:sp>
        <p:nvSpPr>
          <p:cNvPr id="51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3AE0C-1DBA-46F9-B031-1A119D4D6FD4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1403648" y="260648"/>
            <a:ext cx="5832648" cy="36004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Filtration de l’eau de mer pour le dosage des pigments</a:t>
            </a:r>
          </a:p>
          <a:p>
            <a:pPr algn="ctr">
              <a:spcBef>
                <a:spcPct val="20000"/>
              </a:spcBef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01608" y="260648"/>
            <a:ext cx="842392" cy="33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52320" y="260648"/>
            <a:ext cx="61017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3140968"/>
            <a:ext cx="1952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7744" y="5085184"/>
            <a:ext cx="1952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39752" y="3140968"/>
            <a:ext cx="20162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1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1520" y="5085184"/>
            <a:ext cx="1952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44008" y="3068960"/>
            <a:ext cx="208823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764704"/>
            <a:ext cx="1584176" cy="219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15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32240" y="1052736"/>
            <a:ext cx="1952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948264" y="3068960"/>
            <a:ext cx="208823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 18"/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8144" y="5013176"/>
            <a:ext cx="1952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520" y="2492896"/>
            <a:ext cx="1584176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100" dirty="0"/>
              <a:t>1</a:t>
            </a:r>
            <a:r>
              <a:rPr lang="fr-FR" sz="1100" dirty="0" smtClean="0"/>
              <a:t> – Vérifier que le bidon de 20 litres a été </a:t>
            </a:r>
            <a:r>
              <a:rPr lang="fr-FR" sz="1100" b="1" dirty="0" smtClean="0"/>
              <a:t>vidé précédemment </a:t>
            </a:r>
            <a:endParaRPr lang="fr-FR" sz="1100" b="1" dirty="0"/>
          </a:p>
          <a:p>
            <a:pPr>
              <a:spcBef>
                <a:spcPct val="20000"/>
              </a:spcBef>
            </a:pP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572000" y="1052736"/>
            <a:ext cx="1951037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79712" y="2276872"/>
            <a:ext cx="2232248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sz="1100" dirty="0" smtClean="0"/>
              <a:t>2 – Placer au dessus de la rampe  à filtration les flacons de prélèvement de façon à remplir automatiquement les entonnoirs 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72000" y="2276872"/>
            <a:ext cx="1944216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100" dirty="0" smtClean="0"/>
              <a:t>3 – Après filtration, stopper le vide (en tournant le robinet)  </a:t>
            </a:r>
          </a:p>
          <a:p>
            <a:pPr>
              <a:spcBef>
                <a:spcPct val="20000"/>
              </a:spcBef>
            </a:pPr>
            <a:r>
              <a:rPr lang="fr-FR" sz="1100" dirty="0" smtClean="0"/>
              <a:t>– Arrêter la pompe à vide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732240" y="2276872"/>
            <a:ext cx="1944216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100" dirty="0" smtClean="0"/>
              <a:t>4 – Enlever le filtre en utilisant une pince </a:t>
            </a:r>
            <a:r>
              <a:rPr lang="fr-FR" sz="1100" dirty="0" err="1" smtClean="0"/>
              <a:t>brucelle</a:t>
            </a:r>
            <a:endParaRPr lang="fr-FR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51520" y="4509120"/>
            <a:ext cx="1944216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100" dirty="0" smtClean="0"/>
              <a:t>5 – Plier le filtre en deux</a:t>
            </a:r>
          </a:p>
          <a:p>
            <a:pPr>
              <a:spcBef>
                <a:spcPct val="20000"/>
              </a:spcBef>
            </a:pPr>
            <a:r>
              <a:rPr lang="fr-FR" sz="1100" dirty="0" smtClean="0"/>
              <a:t>(Coté pigments à l’intérieur)</a:t>
            </a:r>
            <a:endParaRPr lang="fr-FR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339752" y="4365104"/>
            <a:ext cx="2016224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100" dirty="0" smtClean="0"/>
              <a:t>6 – Mettre le filtre (plié en 2) dans du papier </a:t>
            </a:r>
            <a:r>
              <a:rPr lang="fr-FR" sz="1100" dirty="0" smtClean="0"/>
              <a:t>d’aluminium</a:t>
            </a:r>
          </a:p>
          <a:p>
            <a:pPr>
              <a:spcBef>
                <a:spcPct val="20000"/>
              </a:spcBef>
            </a:pPr>
            <a:r>
              <a:rPr lang="fr-FR" sz="1100" dirty="0" smtClean="0"/>
              <a:t>(sur </a:t>
            </a:r>
            <a:r>
              <a:rPr lang="fr-FR" sz="1100" smtClean="0"/>
              <a:t>la surface brillante)</a:t>
            </a:r>
            <a:endParaRPr lang="fr-FR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427984" y="4293096"/>
            <a:ext cx="2376264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100" dirty="0" smtClean="0"/>
              <a:t>7 – Plier en plusieurs fois le papier d’aluminium et  identifier l’échantillon 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(N° station, N° bouteille, Profondeur, Date)</a:t>
            </a:r>
            <a:endParaRPr lang="fr-FR" sz="80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48264" y="4221088"/>
            <a:ext cx="208823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100" dirty="0" smtClean="0"/>
              <a:t>8 – Stocker </a:t>
            </a:r>
            <a:r>
              <a:rPr lang="fr-FR" sz="1100" b="1" dirty="0" smtClean="0"/>
              <a:t>ensemble </a:t>
            </a:r>
            <a:r>
              <a:rPr lang="fr-FR" sz="1100" dirty="0" smtClean="0"/>
              <a:t>à -75°C les échantillons d’une même station </a:t>
            </a:r>
            <a:r>
              <a:rPr lang="fr-FR" sz="800" dirty="0" smtClean="0"/>
              <a:t>(regrouper les échantillons dans un même papier d’aluminium, et identifier par le N° de la station)</a:t>
            </a:r>
            <a:endParaRPr lang="fr-FR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79512" y="6309320"/>
            <a:ext cx="8964488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100" dirty="0" smtClean="0"/>
              <a:t>9 – Préparer une nouvelle série pour la prochaine station </a:t>
            </a:r>
            <a:r>
              <a:rPr lang="fr-FR" sz="800" dirty="0" smtClean="0"/>
              <a:t>: -  Nouveaux filtres placés - Entonnoirs et flacons de prélèvements rincés à l’eau douce - bidon de 20 l vidé</a:t>
            </a:r>
            <a:endParaRPr lang="fr-FR" sz="800" dirty="0"/>
          </a:p>
        </p:txBody>
      </p:sp>
      <p:pic>
        <p:nvPicPr>
          <p:cNvPr id="31" name="Image 30" descr="logo_pirata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9512" y="0"/>
            <a:ext cx="831736" cy="709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200</Words>
  <Application>Microsoft Office PowerPoint</Application>
  <PresentationFormat>Affichage à l'écran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fbaurand</dc:creator>
  <cp:lastModifiedBy>bernard.bourles</cp:lastModifiedBy>
  <cp:revision>54</cp:revision>
  <dcterms:created xsi:type="dcterms:W3CDTF">2013-01-30T12:59:41Z</dcterms:created>
  <dcterms:modified xsi:type="dcterms:W3CDTF">2016-03-08T16:46:38Z</dcterms:modified>
</cp:coreProperties>
</file>