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r">
              <a:defRPr sz="1300"/>
            </a:lvl1pPr>
          </a:lstStyle>
          <a:p>
            <a:fld id="{CC7CE572-1520-4377-994E-BFA4DDB8E9D0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1" tIns="49515" rIns="99031" bIns="4951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9031" tIns="49515" rIns="99031" bIns="4951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r">
              <a:defRPr sz="1300"/>
            </a:lvl1pPr>
          </a:lstStyle>
          <a:p>
            <a:fld id="{B5A45AA5-BA3F-4C5A-9C89-7BB6918352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32056-A743-463D-A658-609394B55ABB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DSCN612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789040"/>
            <a:ext cx="2405875" cy="1800200"/>
          </a:xfrm>
          <a:prstGeom prst="rect">
            <a:avLst/>
          </a:prstGeom>
        </p:spPr>
      </p:pic>
      <p:sp>
        <p:nvSpPr>
          <p:cNvPr id="51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605264" y="6492875"/>
            <a:ext cx="3538736" cy="365125"/>
          </a:xfrm>
          <a:noFill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fr-FR" dirty="0" smtClean="0"/>
              <a:t>Prélèvements d’eau de mer pour l’oxygène dissous</a:t>
            </a:r>
            <a:endParaRPr lang="fr-FR" dirty="0"/>
          </a:p>
        </p:txBody>
      </p:sp>
      <p:sp>
        <p:nvSpPr>
          <p:cNvPr id="51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3AE0C-1DBA-46F9-B031-1A119D4D6FD4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1403648" y="260648"/>
            <a:ext cx="5832648" cy="36004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fr-FR" dirty="0" smtClean="0"/>
              <a:t>Prélèvements d’eau de mer pour le dosage de l’oxygène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1608" y="260648"/>
            <a:ext cx="842392" cy="33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260648"/>
            <a:ext cx="61017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logo_pirat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896017" cy="764704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9552" y="5013176"/>
            <a:ext cx="792088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800" dirty="0" smtClean="0"/>
              <a:t>5 – Sans arrêter l’écoulement d’eau de mer, retirer délicatement la sonde, puis le tuyau souple (le flacon doit être rempli à ras bord)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6 – Arrêter l’écoulement d’eau en fermant le robinet de la bouteille NISKIN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7 – </a:t>
            </a:r>
            <a:r>
              <a:rPr lang="fr-FR" sz="800" b="1" dirty="0" smtClean="0"/>
              <a:t>ATTENTION ! sans avoir reboucher le flacon, </a:t>
            </a:r>
            <a:r>
              <a:rPr lang="fr-FR" sz="800" dirty="0" smtClean="0"/>
              <a:t>Présentez vous devant le poste à réactifs </a:t>
            </a:r>
            <a:endParaRPr lang="fr-FR" sz="800" b="1" dirty="0" smtClean="0"/>
          </a:p>
          <a:p>
            <a:pPr>
              <a:spcBef>
                <a:spcPct val="20000"/>
              </a:spcBef>
            </a:pPr>
            <a:r>
              <a:rPr lang="fr-FR" sz="800" dirty="0" smtClean="0"/>
              <a:t>8 – Ajouter en premier le réactif R1 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9 – Ajouter en second le réactif R2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10 – Reboucher le flacon avec son bouchon 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11 – Mélanger l’échantillon par retournement pendant 30 SECONDES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12 – Placer l’échantillon dans la caisse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13 – Prendre le flacon suivant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14 – Prélever la bouteille NISKIN suivante de la même façon</a:t>
            </a:r>
          </a:p>
          <a:p>
            <a:pPr>
              <a:spcBef>
                <a:spcPct val="20000"/>
              </a:spcBef>
            </a:pPr>
            <a:endParaRPr lang="fr-FR" sz="800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692696"/>
            <a:ext cx="29241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1196752"/>
            <a:ext cx="226223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 12" descr="DSCN6400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56176" y="4437112"/>
            <a:ext cx="2838840" cy="212416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63888" y="692696"/>
            <a:ext cx="314506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9552" y="2492896"/>
            <a:ext cx="6192688" cy="1296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800" dirty="0" smtClean="0"/>
              <a:t>1 – Utiliser le thermomètre et le tuyau souple de prélèvement réservé à cet usage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2 – Rincer 3 fois le flacon et son bouchon avec un peu d’eau de mer à prélever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3 – Plonger le tuyau ainsi que la sonde de température jusqu’au fond du flacon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	- Vérifier qu’il n’y a pas de bulle d’air coincée dans le tuyau souple</a:t>
            </a:r>
          </a:p>
          <a:p>
            <a:pPr>
              <a:spcBef>
                <a:spcPct val="20000"/>
              </a:spcBef>
            </a:pPr>
            <a:r>
              <a:rPr lang="fr-FR" sz="800" dirty="0" smtClean="0"/>
              <a:t>4 – Lorsque l’eau commence à déborder du flacon, annoncer clairement :</a:t>
            </a:r>
          </a:p>
          <a:p>
            <a:pPr lvl="2">
              <a:spcBef>
                <a:spcPct val="20000"/>
              </a:spcBef>
              <a:buFontTx/>
              <a:buChar char="-"/>
            </a:pPr>
            <a:r>
              <a:rPr lang="fr-FR" sz="800" dirty="0" smtClean="0"/>
              <a:t> le N° de la bouteille NISKIN </a:t>
            </a:r>
          </a:p>
          <a:p>
            <a:pPr lvl="2">
              <a:spcBef>
                <a:spcPct val="20000"/>
              </a:spcBef>
              <a:buFontTx/>
              <a:buChar char="-"/>
            </a:pPr>
            <a:r>
              <a:rPr lang="fr-FR" sz="800" dirty="0" smtClean="0"/>
              <a:t> le N° du flacon (qui doit être identique à celui du bouchon)</a:t>
            </a:r>
          </a:p>
          <a:p>
            <a:pPr lvl="2">
              <a:spcBef>
                <a:spcPct val="20000"/>
              </a:spcBef>
              <a:buFontTx/>
              <a:buChar char="-"/>
            </a:pPr>
            <a:r>
              <a:rPr lang="fr-FR" sz="800" dirty="0" smtClean="0"/>
              <a:t> la température de l’eau de 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181</Words>
  <Application>Microsoft Office PowerPoint</Application>
  <PresentationFormat>Affichage à l'écran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IRD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fbaurand</dc:creator>
  <cp:lastModifiedBy>fbaurand</cp:lastModifiedBy>
  <cp:revision>40</cp:revision>
  <dcterms:created xsi:type="dcterms:W3CDTF">2013-01-30T12:59:41Z</dcterms:created>
  <dcterms:modified xsi:type="dcterms:W3CDTF">2013-04-19T12:10:26Z</dcterms:modified>
</cp:coreProperties>
</file>