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>
              <a:defRPr sz="1300"/>
            </a:lvl1pPr>
          </a:lstStyle>
          <a:p>
            <a:fld id="{CC7CE572-1520-4377-994E-BFA4DDB8E9D0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9938"/>
            <a:ext cx="5114925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3"/>
            <a:ext cx="5679440" cy="4605576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1731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>
              <a:defRPr sz="1300"/>
            </a:lvl1pPr>
          </a:lstStyle>
          <a:p>
            <a:fld id="{B5A45AA5-BA3F-4C5A-9C89-7BB6918352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32056-A743-463D-A658-609394B55ABB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2C0C-4437-4915-90CE-27858F89954E}" type="datetimeFigureOut">
              <a:rPr lang="fr-FR" smtClean="0"/>
              <a:pPr/>
              <a:t>19/04/2013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47BD-6E29-42E9-A915-281A4B9E399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DSCN64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692696"/>
            <a:ext cx="2887050" cy="2160240"/>
          </a:xfrm>
          <a:prstGeom prst="rect">
            <a:avLst/>
          </a:prstGeom>
        </p:spPr>
      </p:pic>
      <p:sp>
        <p:nvSpPr>
          <p:cNvPr id="51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508104" y="6492875"/>
            <a:ext cx="3635896" cy="365125"/>
          </a:xfrm>
          <a:noFill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le dosage de la salinité</a:t>
            </a:r>
            <a:endParaRPr lang="fr-FR" dirty="0"/>
          </a:p>
        </p:txBody>
      </p:sp>
      <p:sp>
        <p:nvSpPr>
          <p:cNvPr id="512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D3AE0C-1DBA-46F9-B031-1A119D4D6FD4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1403648" y="260648"/>
            <a:ext cx="5832648" cy="3600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fr-FR" dirty="0" smtClean="0"/>
              <a:t>Prélèvements d’eau de mer pour le dosage de la salinité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1608" y="260648"/>
            <a:ext cx="842392" cy="33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260648"/>
            <a:ext cx="61017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logo_pirat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896017" cy="764704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87824" y="4005064"/>
            <a:ext cx="4176464" cy="2304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050" dirty="0" smtClean="0"/>
              <a:t>5 – Vérifier que le flacon soit bien fermé avec  une capsule plastique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6 – Rincer à l’eau douce le flacon bien fermé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7 – Mettre un bouchon en bakélite (noir ou bleu) pour une double fermeture du flacon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8 – Prélever la bouteille NISKIN suivante de la même façon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9 – Remplir les informations de la station sur l’étiquette SALINITE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10 – Mettre la caisse ouverte dans le laboratoire de chimie pour qu’elle soit à température pour le dosage</a:t>
            </a:r>
          </a:p>
          <a:p>
            <a:pPr>
              <a:spcBef>
                <a:spcPct val="20000"/>
              </a:spcBef>
            </a:pPr>
            <a:endParaRPr lang="fr-FR" sz="1050" dirty="0" smtClean="0"/>
          </a:p>
          <a:p>
            <a:pPr>
              <a:spcBef>
                <a:spcPct val="20000"/>
              </a:spcBef>
            </a:pPr>
            <a:endParaRPr lang="fr-FR" sz="1050" dirty="0" smtClean="0"/>
          </a:p>
          <a:p>
            <a:pPr>
              <a:spcBef>
                <a:spcPct val="20000"/>
              </a:spcBef>
            </a:pPr>
            <a:endParaRPr lang="fr-FR" sz="800" dirty="0" smtClean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5536" y="2780928"/>
            <a:ext cx="5904656" cy="11521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fr-FR" sz="1050" dirty="0" smtClean="0"/>
              <a:t>1 – Rincer 3 fois le flacon et sa capsule plastique blanche avec un peu d’eau de mer à prélever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2 – Annoncer clairement :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1050" dirty="0" smtClean="0"/>
              <a:t> le N° de la bouteille NISKIN </a:t>
            </a:r>
          </a:p>
          <a:p>
            <a:pPr lvl="2">
              <a:spcBef>
                <a:spcPct val="20000"/>
              </a:spcBef>
              <a:buFontTx/>
              <a:buChar char="-"/>
            </a:pPr>
            <a:r>
              <a:rPr lang="fr-FR" sz="1050" dirty="0" smtClean="0"/>
              <a:t> le N° du flacon2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3 –Remplir le flacon en laissant 1 cm environ d’air pour prévoir l’homogénéisation avant le dosage</a:t>
            </a:r>
          </a:p>
          <a:p>
            <a:pPr>
              <a:spcBef>
                <a:spcPct val="20000"/>
              </a:spcBef>
            </a:pPr>
            <a:r>
              <a:rPr lang="fr-FR" sz="1050" dirty="0" smtClean="0"/>
              <a:t>4 – Fermer le flacon avec la capsule plastique</a:t>
            </a:r>
          </a:p>
          <a:p>
            <a:pPr>
              <a:spcBef>
                <a:spcPct val="20000"/>
              </a:spcBef>
            </a:pPr>
            <a:endParaRPr lang="fr-FR" sz="800" dirty="0" smtClean="0"/>
          </a:p>
          <a:p>
            <a:pPr lvl="2">
              <a:spcBef>
                <a:spcPct val="20000"/>
              </a:spcBef>
              <a:buFontTx/>
              <a:buChar char="-"/>
            </a:pPr>
            <a:endParaRPr lang="fr-FR" sz="800" dirty="0" smtClean="0"/>
          </a:p>
        </p:txBody>
      </p:sp>
      <p:pic>
        <p:nvPicPr>
          <p:cNvPr id="17" name="Image 16" descr="DSCN6398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5536" y="4221088"/>
            <a:ext cx="2502110" cy="1872208"/>
          </a:xfrm>
          <a:prstGeom prst="rect">
            <a:avLst/>
          </a:prstGeom>
        </p:spPr>
      </p:pic>
      <p:pic>
        <p:nvPicPr>
          <p:cNvPr id="19" name="Image 18" descr="DSCN640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5536" y="692696"/>
            <a:ext cx="2813267" cy="2105032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6788" y="4365104"/>
            <a:ext cx="21972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en angle 21"/>
          <p:cNvCxnSpPr/>
          <p:nvPr/>
        </p:nvCxnSpPr>
        <p:spPr>
          <a:xfrm rot="16200000" flipV="1">
            <a:off x="4572000" y="2492896"/>
            <a:ext cx="2016224" cy="43204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169</Words>
  <Application>Microsoft Office PowerPoint</Application>
  <PresentationFormat>Affichage à l'écran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fbaurand</dc:creator>
  <cp:lastModifiedBy>fbaurand</cp:lastModifiedBy>
  <cp:revision>47</cp:revision>
  <dcterms:created xsi:type="dcterms:W3CDTF">2013-01-30T12:59:41Z</dcterms:created>
  <dcterms:modified xsi:type="dcterms:W3CDTF">2013-04-19T13:34:43Z</dcterms:modified>
</cp:coreProperties>
</file>