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720263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1pPr>
    <a:lvl2pPr marL="45676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2pPr>
    <a:lvl3pPr marL="91352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3pPr>
    <a:lvl4pPr marL="13702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4pPr>
    <a:lvl5pPr marL="182705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5pPr>
    <a:lvl6pPr marL="2283817" algn="l" defTabSz="456763" rtl="0" eaLnBrk="1" latinLnBrk="0" hangingPunct="1"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6pPr>
    <a:lvl7pPr marL="2740580" algn="l" defTabSz="456763" rtl="0" eaLnBrk="1" latinLnBrk="0" hangingPunct="1"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7pPr>
    <a:lvl8pPr marL="3197342" algn="l" defTabSz="456763" rtl="0" eaLnBrk="1" latinLnBrk="0" hangingPunct="1"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8pPr>
    <a:lvl9pPr marL="3654104" algn="l" defTabSz="456763" rtl="0" eaLnBrk="1" latinLnBrk="0" hangingPunct="1">
      <a:defRPr sz="2400" kern="1200">
        <a:solidFill>
          <a:schemeClr val="tx1"/>
        </a:solidFill>
        <a:latin typeface="Times" pitchFamily="1" charset="0"/>
        <a:ea typeface="ＭＳ Ｐゴシック" pitchFamily="1" charset="-128"/>
        <a:cs typeface="ＭＳ Ｐゴシック" pitchFamily="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6666"/>
    <a:srgbClr val="FFCC66"/>
    <a:srgbClr val="00FF00"/>
    <a:srgbClr val="63F568"/>
    <a:srgbClr val="16F54C"/>
    <a:srgbClr val="97A4FF"/>
    <a:srgbClr val="FFFFFF"/>
    <a:srgbClr val="C0BFFF"/>
    <a:srgbClr val="FF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0" autoAdjust="0"/>
    <p:restoredTop sz="98879" autoAdjust="0"/>
  </p:normalViewPr>
  <p:slideViewPr>
    <p:cSldViewPr snapToGrid="0">
      <p:cViewPr>
        <p:scale>
          <a:sx n="122" d="100"/>
          <a:sy n="122" d="100"/>
        </p:scale>
        <p:origin x="120" y="56"/>
      </p:cViewPr>
      <p:guideLst>
        <p:guide orient="horz" pos="2160"/>
        <p:guide pos="3061"/>
      </p:guideLst>
    </p:cSldViewPr>
  </p:slideViewPr>
  <p:outlineViewPr>
    <p:cViewPr>
      <p:scale>
        <a:sx n="33" d="100"/>
        <a:sy n="33" d="100"/>
      </p:scale>
      <p:origin x="0" y="47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2"/>
    </p:cViewPr>
  </p:sorterViewPr>
  <p:notesViewPr>
    <p:cSldViewPr snapToGrid="0">
      <p:cViewPr varScale="1">
        <p:scale>
          <a:sx n="108" d="100"/>
          <a:sy n="108" d="100"/>
        </p:scale>
        <p:origin x="1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E0C9EBE9-B896-1D4D-BB64-620A077F4ECA}" type="datetime1">
              <a:rPr lang="fr-FR"/>
              <a:pPr>
                <a:defRPr/>
              </a:pPr>
              <a:t>16/04/2018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170B811-47A6-A74E-8B8B-27B842F65F6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07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685800"/>
            <a:ext cx="4857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616B2CA9-5B1A-AF48-A829-3D476CFC9F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96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67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35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02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70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3817" algn="l" defTabSz="4567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580" algn="l" defTabSz="4567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342" algn="l" defTabSz="4567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104" algn="l" defTabSz="4567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3" y="1905005"/>
            <a:ext cx="7020189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50" tIns="45677" rIns="91350" bIns="45677" anchor="ctr"/>
          <a:lstStyle/>
          <a:p>
            <a:pPr algn="ctr" eaLnBrk="0" hangingPunct="0">
              <a:defRPr/>
            </a:pPr>
            <a:endParaRPr lang="en-GB">
              <a:latin typeface="Times" charset="0"/>
              <a:ea typeface="+mn-ea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 flipH="1">
            <a:off x="4968144" y="1905005"/>
            <a:ext cx="4752129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50" tIns="45677" rIns="91350" bIns="45677" anchor="ctr"/>
          <a:lstStyle/>
          <a:p>
            <a:pPr algn="ctr" eaLnBrk="0" hangingPunct="0">
              <a:defRPr/>
            </a:pPr>
            <a:endParaRPr lang="en-GB">
              <a:latin typeface="Times" charset="0"/>
              <a:ea typeface="+mn-ea"/>
              <a:cs typeface="+mn-cs"/>
            </a:endParaRPr>
          </a:p>
        </p:txBody>
      </p:sp>
      <p:grpSp>
        <p:nvGrpSpPr>
          <p:cNvPr id="6" name="Group 17"/>
          <p:cNvGrpSpPr>
            <a:grpSpLocks/>
          </p:cNvGrpSpPr>
          <p:nvPr userDrawn="1"/>
        </p:nvGrpSpPr>
        <p:grpSpPr bwMode="auto">
          <a:xfrm>
            <a:off x="3" y="2"/>
            <a:ext cx="9720263" cy="3638550"/>
            <a:chOff x="0" y="192"/>
            <a:chExt cx="4320" cy="783"/>
          </a:xfrm>
        </p:grpSpPr>
        <p:grpSp>
          <p:nvGrpSpPr>
            <p:cNvPr id="7" name="Group 18"/>
            <p:cNvGrpSpPr>
              <a:grpSpLocks/>
            </p:cNvGrpSpPr>
            <p:nvPr userDrawn="1"/>
          </p:nvGrpSpPr>
          <p:grpSpPr bwMode="auto">
            <a:xfrm>
              <a:off x="3" y="748"/>
              <a:ext cx="4317" cy="139"/>
              <a:chOff x="0" y="768"/>
              <a:chExt cx="5760" cy="197"/>
            </a:xfrm>
          </p:grpSpPr>
          <p:sp>
            <p:nvSpPr>
              <p:cNvPr id="1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20"/>
              <p:cNvSpPr>
                <a:spLocks noChangeArrowheads="1"/>
              </p:cNvSpPr>
              <p:nvPr userDrawn="1"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21"/>
              <p:cNvSpPr>
                <a:spLocks noChangeArrowheads="1"/>
              </p:cNvSpPr>
              <p:nvPr userDrawn="1"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>
                  <a:defRPr/>
                </a:pPr>
                <a:endParaRPr lang="en-GB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 userDrawn="1"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24" descr="Bouquet"/>
            <p:cNvSpPr>
              <a:spLocks noChangeArrowheads="1"/>
            </p:cNvSpPr>
            <p:nvPr userDrawn="1"/>
          </p:nvSpPr>
          <p:spPr bwMode="auto">
            <a:xfrm>
              <a:off x="0" y="192"/>
              <a:ext cx="4320" cy="571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 userDrawn="1"/>
          </p:nvSpPr>
          <p:spPr bwMode="auto">
            <a:xfrm>
              <a:off x="2" y="903"/>
              <a:ext cx="4318" cy="72"/>
            </a:xfrm>
            <a:prstGeom prst="rect">
              <a:avLst/>
            </a:prstGeom>
            <a:gradFill rotWithShape="1">
              <a:gsLst>
                <a:gs pos="0">
                  <a:srgbClr val="C8BBFF">
                    <a:alpha val="50000"/>
                  </a:srgbClr>
                </a:gs>
                <a:gs pos="100000">
                  <a:srgbClr val="C8BB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 userDrawn="1"/>
          </p:nvSpPr>
          <p:spPr bwMode="auto">
            <a:xfrm>
              <a:off x="2" y="747"/>
              <a:ext cx="4318" cy="34"/>
            </a:xfrm>
            <a:prstGeom prst="rect">
              <a:avLst/>
            </a:prstGeom>
            <a:gradFill rotWithShape="0">
              <a:gsLst>
                <a:gs pos="0">
                  <a:srgbClr val="C8BBFF">
                    <a:alpha val="50000"/>
                  </a:srgbClr>
                </a:gs>
                <a:gs pos="100000">
                  <a:srgbClr val="C8BB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" y="3470284"/>
            <a:ext cx="9715201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50" tIns="45677" rIns="91350" bIns="45677" anchor="ctr"/>
          <a:lstStyle/>
          <a:p>
            <a:pPr eaLnBrk="0" hangingPunct="0">
              <a:defRPr/>
            </a:pPr>
            <a:endParaRPr lang="fr-FR">
              <a:latin typeface="Times" charset="0"/>
              <a:ea typeface="+mn-ea"/>
              <a:cs typeface="+mn-cs"/>
            </a:endParaRP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4018" y="457202"/>
            <a:ext cx="9072247" cy="17145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noProof="0" dirty="0" err="1"/>
              <a:t>Cliquez</a:t>
            </a:r>
            <a:r>
              <a:rPr lang="en-US" dirty="0"/>
              <a:t> et </a:t>
            </a:r>
            <a:r>
              <a:rPr lang="en-US" dirty="0" err="1"/>
              <a:t>modifiez</a:t>
            </a:r>
            <a:r>
              <a:rPr lang="en-US" dirty="0"/>
              <a:t> le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540020" y="3714753"/>
            <a:ext cx="8532232" cy="234315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6016" y="6245227"/>
            <a:ext cx="2268062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FE5379E-3F6D-A34C-AD33-3FB3D93D5935}" type="datetime1">
              <a:rPr lang="fr-FR" smtClean="0"/>
              <a:t>16/04/2018</a:t>
            </a:fld>
            <a:endParaRPr lang="en-US"/>
          </a:p>
        </p:txBody>
      </p:sp>
      <p:sp>
        <p:nvSpPr>
          <p:cNvPr id="18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1099" y="6245227"/>
            <a:ext cx="3078082" cy="476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S. Barrillon</a:t>
            </a: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66190" y="6245227"/>
            <a:ext cx="2268062" cy="476250"/>
          </a:xfrm>
          <a:ln>
            <a:miter lim="800000"/>
            <a:headEnd/>
            <a:tailEnd/>
          </a:ln>
        </p:spPr>
        <p:txBody>
          <a:bodyPr anchor="t"/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1E645827-5C47-5F46-9985-C35DA4330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Cliquez</a:t>
            </a:r>
            <a:r>
              <a:rPr lang="en-US" noProof="0" dirty="0"/>
              <a:t> et </a:t>
            </a:r>
            <a:r>
              <a:rPr lang="en-US" noProof="0" dirty="0" err="1"/>
              <a:t>modifiez</a:t>
            </a:r>
            <a:r>
              <a:rPr lang="en-US" noProof="0" dirty="0"/>
              <a:t> </a:t>
            </a:r>
            <a:r>
              <a:rPr lang="en-US" dirty="0"/>
              <a:t>le </a:t>
            </a:r>
            <a:r>
              <a:rPr lang="en-US" dirty="0" err="1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Cliquez</a:t>
            </a:r>
            <a:r>
              <a:rPr lang="en-US" dirty="0"/>
              <a:t> </a:t>
            </a:r>
            <a:r>
              <a:rPr lang="en-US" noProof="0" dirty="0"/>
              <a:t>pour</a:t>
            </a:r>
            <a:r>
              <a:rPr lang="en-US" dirty="0"/>
              <a:t> modifier les styles du </a:t>
            </a:r>
            <a:r>
              <a:rPr lang="en-US" dirty="0" err="1"/>
              <a:t>texte</a:t>
            </a:r>
            <a:r>
              <a:rPr lang="en-US" dirty="0"/>
              <a:t> du masque</a:t>
            </a:r>
          </a:p>
          <a:p>
            <a:pPr lvl="1"/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Troisième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Quatrième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Cinquième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fr-FR" dirty="0"/>
          </a:p>
        </p:txBody>
      </p:sp>
      <p:sp>
        <p:nvSpPr>
          <p:cNvPr id="4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2AA053C-1AE6-824B-B8E0-9FDEDE6551EC}" type="datetime1">
              <a:rPr lang="fr-FR" smtClean="0"/>
              <a:t>16/04/2018</a:t>
            </a:fld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15D6-2BBA-9640-9F66-E48B337484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486015" y="6553207"/>
            <a:ext cx="113375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S. </a:t>
            </a:r>
            <a:r>
              <a:rPr lang="fr-FR" dirty="0" err="1"/>
              <a:t>Barrillon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13" y="1905005"/>
            <a:ext cx="7020189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50" tIns="45677" rIns="91350" bIns="45677" anchor="ctr"/>
          <a:lstStyle/>
          <a:p>
            <a:pPr algn="ctr" eaLnBrk="0" hangingPunct="0">
              <a:defRPr/>
            </a:pPr>
            <a:endParaRPr lang="en-GB">
              <a:latin typeface="Times" charset="0"/>
              <a:ea typeface="+mn-ea"/>
              <a:cs typeface="+mn-cs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 flipH="1">
            <a:off x="4968144" y="1905005"/>
            <a:ext cx="4752129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350" tIns="45677" rIns="91350" bIns="45677" anchor="ctr"/>
          <a:lstStyle/>
          <a:p>
            <a:pPr algn="ctr" eaLnBrk="0" hangingPunct="0">
              <a:defRPr/>
            </a:pPr>
            <a:endParaRPr lang="en-GB">
              <a:latin typeface="Times" charset="0"/>
              <a:ea typeface="+mn-ea"/>
              <a:cs typeface="+mn-cs"/>
            </a:endParaRPr>
          </a:p>
        </p:txBody>
      </p:sp>
      <p:grpSp>
        <p:nvGrpSpPr>
          <p:cNvPr id="1028" name="Group 29"/>
          <p:cNvGrpSpPr>
            <a:grpSpLocks/>
          </p:cNvGrpSpPr>
          <p:nvPr/>
        </p:nvGrpSpPr>
        <p:grpSpPr bwMode="auto">
          <a:xfrm rot="10800000">
            <a:off x="52321" y="6491289"/>
            <a:ext cx="9720263" cy="400050"/>
            <a:chOff x="0" y="0"/>
            <a:chExt cx="5760" cy="1104"/>
          </a:xfrm>
        </p:grpSpPr>
        <p:grpSp>
          <p:nvGrpSpPr>
            <p:cNvPr id="1045" name="Group 30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5151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36" y="900"/>
                <a:ext cx="5760" cy="5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 userDrawn="1"/>
            </p:nvSpPr>
            <p:spPr bwMode="auto">
              <a:xfrm>
                <a:off x="36" y="950"/>
                <a:ext cx="5760" cy="115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 userDrawn="1"/>
            </p:nvSpPr>
            <p:spPr bwMode="auto">
              <a:xfrm>
                <a:off x="36" y="954"/>
                <a:ext cx="5760" cy="11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36" y="1065"/>
                <a:ext cx="5760" cy="2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GB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55" name="Rectangle 35"/>
              <p:cNvSpPr>
                <a:spLocks noChangeArrowheads="1"/>
              </p:cNvSpPr>
              <p:nvPr userDrawn="1"/>
            </p:nvSpPr>
            <p:spPr bwMode="auto">
              <a:xfrm>
                <a:off x="36" y="947"/>
                <a:ext cx="5760" cy="22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156" name="Rectangle 36" descr="aqbg"/>
            <p:cNvSpPr>
              <a:spLocks noChangeArrowheads="1"/>
            </p:cNvSpPr>
            <p:nvPr userDrawn="1"/>
          </p:nvSpPr>
          <p:spPr bwMode="auto">
            <a:xfrm>
              <a:off x="17" y="145"/>
              <a:ext cx="5760" cy="767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157" name="Rectangle 37"/>
            <p:cNvSpPr>
              <a:spLocks noChangeArrowheads="1"/>
            </p:cNvSpPr>
            <p:nvPr userDrawn="1"/>
          </p:nvSpPr>
          <p:spPr bwMode="auto">
            <a:xfrm>
              <a:off x="20" y="1082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>
                    <a:alpha val="50000"/>
                  </a:srgbClr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158" name="Rectangle 38"/>
            <p:cNvSpPr>
              <a:spLocks noChangeArrowheads="1"/>
            </p:cNvSpPr>
            <p:nvPr userDrawn="1"/>
          </p:nvSpPr>
          <p:spPr bwMode="auto">
            <a:xfrm>
              <a:off x="39" y="898"/>
              <a:ext cx="5757" cy="48"/>
            </a:xfrm>
            <a:prstGeom prst="rect">
              <a:avLst/>
            </a:prstGeom>
            <a:solidFill>
              <a:srgbClr val="777777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6016" y="6553207"/>
            <a:ext cx="10530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0" tIns="45677" rIns="91350" bIns="4567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  <a:latin typeface="Apple Chancery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fr-FR"/>
              <a:t>S. Barrillon</a:t>
            </a:r>
            <a:endParaRPr lang="en-US" dirty="0"/>
          </a:p>
        </p:txBody>
      </p:sp>
      <p:grpSp>
        <p:nvGrpSpPr>
          <p:cNvPr id="1030" name="Group 40"/>
          <p:cNvGrpSpPr>
            <a:grpSpLocks/>
          </p:cNvGrpSpPr>
          <p:nvPr/>
        </p:nvGrpSpPr>
        <p:grpSpPr bwMode="auto">
          <a:xfrm>
            <a:off x="3" y="4"/>
            <a:ext cx="9720263" cy="1219200"/>
            <a:chOff x="0" y="192"/>
            <a:chExt cx="4320" cy="783"/>
          </a:xfrm>
        </p:grpSpPr>
        <p:grpSp>
          <p:nvGrpSpPr>
            <p:cNvPr id="1036" name="Group 8"/>
            <p:cNvGrpSpPr>
              <a:grpSpLocks/>
            </p:cNvGrpSpPr>
            <p:nvPr userDrawn="1"/>
          </p:nvGrpSpPr>
          <p:grpSpPr bwMode="auto">
            <a:xfrm>
              <a:off x="3" y="752"/>
              <a:ext cx="4317" cy="140"/>
              <a:chOff x="0" y="768"/>
              <a:chExt cx="5760" cy="197"/>
            </a:xfrm>
          </p:grpSpPr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 flipV="1">
                <a:off x="0" y="776"/>
                <a:ext cx="5760" cy="4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0" y="826"/>
                <a:ext cx="5760" cy="11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0" y="766"/>
                <a:ext cx="5760" cy="1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50000"/>
                    </a:schemeClr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 flipV="1">
                <a:off x="0" y="941"/>
                <a:ext cx="5760" cy="24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>
                      <a:alpha val="50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 eaLnBrk="0" hangingPunct="0">
                  <a:defRPr/>
                </a:pPr>
                <a:endParaRPr lang="en-GB">
                  <a:latin typeface="Times" charset="0"/>
                  <a:ea typeface="+mn-ea"/>
                  <a:cs typeface="+mn-cs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822"/>
                <a:ext cx="5760" cy="26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r-FR">
                  <a:latin typeface="Times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134" name="Rectangle 14" descr="Bouquet"/>
            <p:cNvSpPr>
              <a:spLocks noChangeArrowheads="1"/>
            </p:cNvSpPr>
            <p:nvPr userDrawn="1"/>
          </p:nvSpPr>
          <p:spPr bwMode="auto">
            <a:xfrm>
              <a:off x="0" y="192"/>
              <a:ext cx="4320" cy="572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 userDrawn="1"/>
          </p:nvSpPr>
          <p:spPr bwMode="auto">
            <a:xfrm>
              <a:off x="2" y="902"/>
              <a:ext cx="4318" cy="75"/>
            </a:xfrm>
            <a:prstGeom prst="rect">
              <a:avLst/>
            </a:prstGeom>
            <a:gradFill rotWithShape="1">
              <a:gsLst>
                <a:gs pos="0">
                  <a:srgbClr val="C8BBFF">
                    <a:alpha val="50000"/>
                  </a:srgbClr>
                </a:gs>
                <a:gs pos="100000">
                  <a:srgbClr val="C8BB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GB">
                <a:latin typeface="Times" charset="0"/>
                <a:ea typeface="+mn-ea"/>
                <a:cs typeface="+mn-cs"/>
              </a:endParaRPr>
            </a:p>
          </p:txBody>
        </p:sp>
        <p:sp>
          <p:nvSpPr>
            <p:cNvPr id="5136" name="Rectangle 16"/>
            <p:cNvSpPr>
              <a:spLocks noChangeArrowheads="1"/>
            </p:cNvSpPr>
            <p:nvPr userDrawn="1"/>
          </p:nvSpPr>
          <p:spPr bwMode="auto">
            <a:xfrm>
              <a:off x="2" y="747"/>
              <a:ext cx="4318" cy="37"/>
            </a:xfrm>
            <a:prstGeom prst="rect">
              <a:avLst/>
            </a:prstGeom>
            <a:gradFill rotWithShape="0">
              <a:gsLst>
                <a:gs pos="0">
                  <a:srgbClr val="C8BBFF">
                    <a:alpha val="50000"/>
                  </a:srgbClr>
                </a:gs>
                <a:gs pos="100000">
                  <a:srgbClr val="C8BB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fr-FR">
                <a:latin typeface="Times" charset="0"/>
                <a:ea typeface="+mn-ea"/>
                <a:cs typeface="+mn-cs"/>
              </a:endParaRPr>
            </a:p>
          </p:txBody>
        </p:sp>
      </p:grpSp>
      <p:sp>
        <p:nvSpPr>
          <p:cNvPr id="103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016" y="1352553"/>
            <a:ext cx="931525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0" tIns="45677" rIns="91350" bIns="456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Cliquez</a:t>
            </a:r>
            <a:r>
              <a:rPr lang="en-US" dirty="0"/>
              <a:t> pour modifier les styles du </a:t>
            </a:r>
            <a:r>
              <a:rPr lang="en-US" dirty="0" err="1"/>
              <a:t>texte</a:t>
            </a:r>
            <a:r>
              <a:rPr lang="en-US" dirty="0"/>
              <a:t> du masque</a:t>
            </a:r>
          </a:p>
          <a:p>
            <a:pPr lvl="1"/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Troisième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Quatrième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Cinquième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29942" y="133354"/>
            <a:ext cx="939625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0" tIns="45677" rIns="91350" bIns="4567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Cliquez</a:t>
            </a:r>
            <a:r>
              <a:rPr lang="en-US" dirty="0"/>
              <a:t> et </a:t>
            </a:r>
            <a:r>
              <a:rPr lang="en-US" dirty="0" err="1"/>
              <a:t>modifiez</a:t>
            </a:r>
            <a:r>
              <a:rPr lang="en-US" dirty="0"/>
              <a:t> le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7776216" y="6523058"/>
            <a:ext cx="1215034" cy="365125"/>
          </a:xfrm>
          <a:prstGeom prst="rect">
            <a:avLst/>
          </a:prstGeom>
        </p:spPr>
        <p:txBody>
          <a:bodyPr vert="horz" wrap="square" lIns="91350" tIns="45677" rIns="91350" bIns="4567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dirty="0">
                <a:solidFill>
                  <a:srgbClr val="0000FF"/>
                </a:solidFill>
                <a:latin typeface="Apple Chancery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D3C7240-8F76-A041-8C26-2AFA1F4A4548}" type="datetime1">
              <a:rPr lang="fr-FR" smtClean="0"/>
              <a:t>16/04/2018</a:t>
            </a:fld>
            <a:endParaRPr lang="fr-FR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4"/>
          </p:nvPr>
        </p:nvSpPr>
        <p:spPr>
          <a:xfrm>
            <a:off x="1782052" y="6492897"/>
            <a:ext cx="2268062" cy="365125"/>
          </a:xfrm>
          <a:prstGeom prst="rect">
            <a:avLst/>
          </a:prstGeom>
        </p:spPr>
        <p:txBody>
          <a:bodyPr vert="horz" wrap="square" lIns="91350" tIns="45677" rIns="91350" bIns="4567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9A9FF3"/>
                </a:solidFill>
                <a:latin typeface="Times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9A316F5-FC61-B74B-82D5-4178C72F047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29" name="Rectangle 5"/>
          <p:cNvSpPr txBox="1">
            <a:spLocks noChangeArrowheads="1"/>
          </p:cNvSpPr>
          <p:nvPr userDrawn="1"/>
        </p:nvSpPr>
        <p:spPr bwMode="auto">
          <a:xfrm>
            <a:off x="4140051" y="6553200"/>
            <a:ext cx="35283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50" tIns="45677" rIns="91350" bIns="45677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tx2"/>
                </a:solidFill>
                <a:latin typeface="Apple Chancery" charset="0"/>
                <a:ea typeface="ＭＳ Ｐゴシック" charset="-128"/>
                <a:cs typeface="ＭＳ Ｐゴシック" charset="-128"/>
              </a:rPr>
              <a:t>PREBIOSWOT</a:t>
            </a:r>
          </a:p>
          <a:p>
            <a:pPr eaLnBrk="0" hangingPunct="0">
              <a:defRPr/>
            </a:pPr>
            <a:endParaRPr lang="en-US" sz="1400" dirty="0">
              <a:solidFill>
                <a:schemeClr val="tx2"/>
              </a:solidFill>
              <a:latin typeface="Apple Chancery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 cap="none" spc="0">
          <a:ln w="31550" cmpd="sng">
            <a:gradFill>
              <a:gsLst>
                <a:gs pos="70000">
                  <a:schemeClr val="accent6">
                    <a:shade val="50000"/>
                    <a:satMod val="190000"/>
                  </a:schemeClr>
                </a:gs>
                <a:gs pos="0">
                  <a:schemeClr val="accent6">
                    <a:tint val="77000"/>
                    <a:satMod val="180000"/>
                  </a:schemeClr>
                </a:gs>
              </a:gsLst>
              <a:lin ang="5400000"/>
            </a:gradFill>
            <a:prstDash val="solid"/>
          </a:ln>
          <a:solidFill>
            <a:schemeClr val="accent6">
              <a:tint val="15000"/>
              <a:satMod val="200000"/>
            </a:schemeClr>
          </a:solidFill>
          <a:effectLst>
            <a:outerShdw blurRad="50800" dist="40000" dir="5400000" algn="tl" rotWithShape="0">
              <a:srgbClr val="000000">
                <a:shade val="5000"/>
                <a:satMod val="120000"/>
                <a:alpha val="33000"/>
              </a:srgb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6763" algn="ctr" rtl="0" fontAlgn="base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</a:defRPr>
      </a:lvl6pPr>
      <a:lvl7pPr marL="913526" algn="ctr" rtl="0" fontAlgn="base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</a:defRPr>
      </a:lvl7pPr>
      <a:lvl8pPr marL="1370291" algn="ctr" rtl="0" fontAlgn="base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</a:defRPr>
      </a:lvl8pPr>
      <a:lvl9pPr marL="1827053" algn="ctr" rtl="0" fontAlgn="base">
        <a:spcBef>
          <a:spcPct val="0"/>
        </a:spcBef>
        <a:spcAft>
          <a:spcPct val="0"/>
        </a:spcAft>
        <a:defRPr sz="4400" i="1">
          <a:solidFill>
            <a:schemeClr val="accent2"/>
          </a:solidFill>
          <a:latin typeface="Comic Sans MS" charset="0"/>
        </a:defRPr>
      </a:lvl9pPr>
    </p:titleStyle>
    <p:bodyStyle>
      <a:lvl1pPr marL="342574" indent="-34257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5000"/>
        <a:buFontTx/>
        <a:buBlip>
          <a:blip r:embed="rId6"/>
        </a:buBlip>
        <a:defRPr sz="24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951589" indent="-418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ebdings" pitchFamily="1" charset="2"/>
        <a:buChar char="^"/>
        <a:defRPr sz="2000">
          <a:solidFill>
            <a:schemeClr val="tx2"/>
          </a:solidFill>
          <a:latin typeface="+mn-lt"/>
          <a:ea typeface="ＭＳ Ｐゴシック" charset="-128"/>
        </a:defRPr>
      </a:lvl2pPr>
      <a:lvl3pPr marL="1324297" indent="-182390" algn="l" rtl="0" eaLnBrk="0" fontAlgn="base" hangingPunct="0">
        <a:spcBef>
          <a:spcPct val="20000"/>
        </a:spcBef>
        <a:spcAft>
          <a:spcPct val="0"/>
        </a:spcAft>
        <a:buClr>
          <a:srgbClr val="97A4FF"/>
        </a:buClr>
        <a:buFont typeface="Times" pitchFamily="1" charset="0"/>
        <a:buChar char="•"/>
        <a:defRPr>
          <a:solidFill>
            <a:srgbClr val="97A4FF"/>
          </a:solidFill>
          <a:latin typeface="+mn-lt"/>
          <a:ea typeface="ＭＳ Ｐゴシック" charset="-128"/>
        </a:defRPr>
      </a:lvl3pPr>
      <a:lvl4pPr marL="1742996" indent="-228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" charset="0"/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4pPr>
      <a:lvl5pPr marL="2161695" indent="-2283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1" charset="2"/>
        <a:buChar char="§"/>
        <a:defRPr sz="2000">
          <a:solidFill>
            <a:schemeClr val="tx2"/>
          </a:solidFill>
          <a:latin typeface="+mn-lt"/>
          <a:ea typeface="ＭＳ Ｐゴシック" charset="-128"/>
        </a:defRPr>
      </a:lvl5pPr>
      <a:lvl6pPr marL="2618458" indent="-22838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2"/>
          </a:solidFill>
          <a:latin typeface="+mn-lt"/>
          <a:ea typeface="ＭＳ Ｐゴシック" charset="-128"/>
        </a:defRPr>
      </a:lvl6pPr>
      <a:lvl7pPr marL="3075223" indent="-22838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2"/>
          </a:solidFill>
          <a:latin typeface="+mn-lt"/>
          <a:ea typeface="ＭＳ Ｐゴシック" charset="-128"/>
        </a:defRPr>
      </a:lvl7pPr>
      <a:lvl8pPr marL="3531985" indent="-22838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2"/>
          </a:solidFill>
          <a:latin typeface="+mn-lt"/>
          <a:ea typeface="ＭＳ Ｐゴシック" charset="-128"/>
        </a:defRPr>
      </a:lvl8pPr>
      <a:lvl9pPr marL="3988749" indent="-22838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3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26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91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53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17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80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42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04" algn="l" defTabSz="4567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ABA6-D40C-7B47-A9F6-C65066B8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SPASSO -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B24A-7786-704E-85DC-4D08318F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6" y="1173881"/>
            <a:ext cx="9315253" cy="411459"/>
          </a:xfrm>
        </p:spPr>
        <p:txBody>
          <a:bodyPr/>
          <a:lstStyle/>
          <a:p>
            <a:r>
              <a:rPr lang="fr-FR" dirty="0" err="1"/>
              <a:t>Timescale</a:t>
            </a:r>
            <a:r>
              <a:rPr lang="fr-FR" dirty="0"/>
              <a:t> </a:t>
            </a:r>
            <a:r>
              <a:rPr lang="fr-FR"/>
              <a:t>for PREBIOSWOT (UTC)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FEA1-D980-4249-8F91-5247E224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A053C-1AE6-824B-B8E0-9FDEDE6551EC}" type="datetime1">
              <a:rPr lang="fr-FR" smtClean="0"/>
              <a:t>17/04/2018</a:t>
            </a:fld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F6E6A-8516-894B-84A1-2BE2AE85F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E15D6-2BBA-9640-9F66-E48B33748447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9CFB-9549-DC42-8150-AEDE24C525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S. Barrillon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97754-39D5-B74D-83CB-F322E6E4BF86}"/>
              </a:ext>
            </a:extLst>
          </p:cNvPr>
          <p:cNvSpPr txBox="1"/>
          <p:nvPr/>
        </p:nvSpPr>
        <p:spPr>
          <a:xfrm>
            <a:off x="317461" y="4044004"/>
            <a:ext cx="958183" cy="1015663"/>
          </a:xfrm>
          <a:prstGeom prst="rect">
            <a:avLst/>
          </a:prstGeom>
          <a:noFill/>
          <a:ln cap="rnd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AVISO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</a:p>
          <a:p>
            <a:r>
              <a:rPr lang="fr-FR" sz="2000" i="1" dirty="0">
                <a:solidFill>
                  <a:schemeClr val="accent2"/>
                </a:solidFill>
              </a:rPr>
              <a:t>SSH</a:t>
            </a:r>
          </a:p>
          <a:p>
            <a:r>
              <a:rPr lang="fr-FR" sz="2000" dirty="0">
                <a:solidFill>
                  <a:schemeClr val="tx2"/>
                </a:solidFill>
              </a:rPr>
              <a:t>0d                 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84BAB8-9122-DE4E-87CD-C2F4A9E0D6BB}"/>
              </a:ext>
            </a:extLst>
          </p:cNvPr>
          <p:cNvGrpSpPr/>
          <p:nvPr/>
        </p:nvGrpSpPr>
        <p:grpSpPr>
          <a:xfrm>
            <a:off x="-225189" y="1875982"/>
            <a:ext cx="9927657" cy="3280173"/>
            <a:chOff x="-225189" y="1875982"/>
            <a:chExt cx="9927657" cy="328017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5AF92E-CBE6-CE44-BD43-64BAFBB78A58}"/>
                </a:ext>
              </a:extLst>
            </p:cNvPr>
            <p:cNvGrpSpPr/>
            <p:nvPr/>
          </p:nvGrpSpPr>
          <p:grpSpPr>
            <a:xfrm>
              <a:off x="483227" y="2324558"/>
              <a:ext cx="9219241" cy="2831597"/>
              <a:chOff x="373057" y="2324558"/>
              <a:chExt cx="9219241" cy="2831597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170E272-CF04-9D4D-9A5E-217B0D0D6D66}"/>
                  </a:ext>
                </a:extLst>
              </p:cNvPr>
              <p:cNvSpPr/>
              <p:nvPr/>
            </p:nvSpPr>
            <p:spPr bwMode="auto">
              <a:xfrm>
                <a:off x="439994" y="3070083"/>
                <a:ext cx="9152304" cy="365759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ED92675-48E1-5D45-BB7C-245FB4E2A532}"/>
                  </a:ext>
                </a:extLst>
              </p:cNvPr>
              <p:cNvGrpSpPr/>
              <p:nvPr/>
            </p:nvGrpSpPr>
            <p:grpSpPr>
              <a:xfrm>
                <a:off x="373057" y="3435842"/>
                <a:ext cx="6318806" cy="1720313"/>
                <a:chOff x="373057" y="3435842"/>
                <a:chExt cx="6318806" cy="1720313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509EAED-B881-1F46-8A0D-04859FC2097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3057" y="3435842"/>
                  <a:ext cx="0" cy="4977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C9EC2A9-7A87-104B-BE58-9ADDEC7856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177987" y="3435842"/>
                  <a:ext cx="0" cy="4977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5285A2E-186A-9945-AA91-032E72565B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1534" y="3435842"/>
                  <a:ext cx="0" cy="172031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7E05044-55C0-BA45-8B6A-22AC0C743A3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6956" y="3435842"/>
                  <a:ext cx="0" cy="5069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0C0BC6B-2705-D14D-BC0B-3B04A700E3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691863" y="3435842"/>
                  <a:ext cx="0" cy="172031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97C1046-9A88-5E4E-A50C-F5E6C737EE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432395" y="3435842"/>
                  <a:ext cx="0" cy="5069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6E0DA1D-B482-1042-9716-AFFAEF23165E}"/>
                  </a:ext>
                </a:extLst>
              </p:cNvPr>
              <p:cNvGrpSpPr/>
              <p:nvPr/>
            </p:nvGrpSpPr>
            <p:grpSpPr>
              <a:xfrm>
                <a:off x="749147" y="2324558"/>
                <a:ext cx="7137094" cy="683046"/>
                <a:chOff x="749147" y="2324558"/>
                <a:chExt cx="7137094" cy="683046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F43F6D5-EB0D-7240-9817-8D1D5CAED760}"/>
                    </a:ext>
                  </a:extLst>
                </p:cNvPr>
                <p:cNvCxnSpPr/>
                <p:nvPr/>
              </p:nvCxnSpPr>
              <p:spPr bwMode="auto">
                <a:xfrm>
                  <a:off x="749147" y="2324558"/>
                  <a:ext cx="0" cy="6830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032CDE1-1C5F-9E4E-AD14-4E67E588357C}"/>
                    </a:ext>
                  </a:extLst>
                </p:cNvPr>
                <p:cNvCxnSpPr/>
                <p:nvPr/>
              </p:nvCxnSpPr>
              <p:spPr bwMode="auto">
                <a:xfrm>
                  <a:off x="2432892" y="2324558"/>
                  <a:ext cx="0" cy="6830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E7DCA1F-7CEB-5C4C-8578-47D32C4F7F83}"/>
                    </a:ext>
                  </a:extLst>
                </p:cNvPr>
                <p:cNvCxnSpPr/>
                <p:nvPr/>
              </p:nvCxnSpPr>
              <p:spPr bwMode="auto">
                <a:xfrm>
                  <a:off x="4305759" y="2324558"/>
                  <a:ext cx="0" cy="6830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2E7554D-5CDE-3D4F-A99B-E2B8825185A9}"/>
                    </a:ext>
                  </a:extLst>
                </p:cNvPr>
                <p:cNvCxnSpPr/>
                <p:nvPr/>
              </p:nvCxnSpPr>
              <p:spPr bwMode="auto">
                <a:xfrm>
                  <a:off x="5804053" y="2324558"/>
                  <a:ext cx="0" cy="6830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1C65823-7151-9045-B59B-AD921B1DED1B}"/>
                    </a:ext>
                  </a:extLst>
                </p:cNvPr>
                <p:cNvCxnSpPr/>
                <p:nvPr/>
              </p:nvCxnSpPr>
              <p:spPr bwMode="auto">
                <a:xfrm>
                  <a:off x="7886241" y="2324558"/>
                  <a:ext cx="0" cy="68304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740102-A4D6-1640-AD88-4C0C700BEE76}"/>
                </a:ext>
              </a:extLst>
            </p:cNvPr>
            <p:cNvSpPr txBox="1"/>
            <p:nvPr/>
          </p:nvSpPr>
          <p:spPr>
            <a:xfrm>
              <a:off x="-225189" y="1875982"/>
              <a:ext cx="9013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  Runs:1h 	        5h30               10h30          14h30                   20h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CB62585-1CE5-E84E-863B-ACA5812C1B4B}"/>
              </a:ext>
            </a:extLst>
          </p:cNvPr>
          <p:cNvSpPr txBox="1"/>
          <p:nvPr/>
        </p:nvSpPr>
        <p:spPr>
          <a:xfrm>
            <a:off x="2098144" y="4039638"/>
            <a:ext cx="1548170" cy="1015663"/>
          </a:xfrm>
          <a:prstGeom prst="rect">
            <a:avLst/>
          </a:prstGeom>
          <a:noFill/>
          <a:ln cap="rnd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CMEMS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</a:p>
          <a:p>
            <a:r>
              <a:rPr lang="fr-FR" sz="2000" i="1" dirty="0">
                <a:solidFill>
                  <a:schemeClr val="accent2"/>
                </a:solidFill>
              </a:rPr>
              <a:t>CHL</a:t>
            </a:r>
            <a:r>
              <a:rPr lang="fr-FR" sz="2000" dirty="0">
                <a:solidFill>
                  <a:schemeClr val="tx2"/>
                </a:solidFill>
              </a:rPr>
              <a:t> L3 1km</a:t>
            </a:r>
          </a:p>
          <a:p>
            <a:r>
              <a:rPr lang="fr-FR" sz="2000" dirty="0">
                <a:solidFill>
                  <a:schemeClr val="tx2"/>
                </a:solidFill>
              </a:rPr>
              <a:t>-1d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2B8F5A-64BF-6846-9220-03D0E5BB06AF}"/>
              </a:ext>
            </a:extLst>
          </p:cNvPr>
          <p:cNvSpPr txBox="1"/>
          <p:nvPr/>
        </p:nvSpPr>
        <p:spPr>
          <a:xfrm>
            <a:off x="3806996" y="5156155"/>
            <a:ext cx="1645538" cy="1015663"/>
          </a:xfrm>
          <a:prstGeom prst="rect">
            <a:avLst/>
          </a:prstGeom>
          <a:noFill/>
          <a:ln cap="rnd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CMEMS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i="1" dirty="0">
                <a:solidFill>
                  <a:schemeClr val="accent2"/>
                </a:solidFill>
              </a:rPr>
              <a:t>SST</a:t>
            </a:r>
            <a:r>
              <a:rPr lang="fr-FR" sz="2000" dirty="0">
                <a:solidFill>
                  <a:schemeClr val="tx2"/>
                </a:solidFill>
              </a:rPr>
              <a:t> L4 – L3S</a:t>
            </a:r>
          </a:p>
          <a:p>
            <a:r>
              <a:rPr lang="fr-FR" sz="2000" dirty="0">
                <a:solidFill>
                  <a:schemeClr val="tx2"/>
                </a:solidFill>
              </a:rPr>
              <a:t>0d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59644-5B5E-FA41-8F62-B4F0D2A81C4E}"/>
              </a:ext>
            </a:extLst>
          </p:cNvPr>
          <p:cNvSpPr txBox="1"/>
          <p:nvPr/>
        </p:nvSpPr>
        <p:spPr>
          <a:xfrm>
            <a:off x="3978182" y="4041355"/>
            <a:ext cx="1133827" cy="1015663"/>
          </a:xfrm>
          <a:prstGeom prst="rect">
            <a:avLst/>
          </a:prstGeom>
          <a:noFill/>
          <a:ln cap="rnd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CLS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</a:p>
          <a:p>
            <a:r>
              <a:rPr lang="fr-FR" sz="2000" i="1" dirty="0">
                <a:solidFill>
                  <a:schemeClr val="accent2"/>
                </a:solidFill>
              </a:rPr>
              <a:t>CHL SST</a:t>
            </a:r>
          </a:p>
          <a:p>
            <a:r>
              <a:rPr lang="fr-FR" sz="2000" dirty="0">
                <a:solidFill>
                  <a:schemeClr val="tx2"/>
                </a:solidFill>
              </a:rPr>
              <a:t>-1d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542D9D-4FD7-CB4A-BA13-0023BA2C6239}"/>
              </a:ext>
            </a:extLst>
          </p:cNvPr>
          <p:cNvSpPr txBox="1"/>
          <p:nvPr/>
        </p:nvSpPr>
        <p:spPr>
          <a:xfrm>
            <a:off x="6601699" y="5156155"/>
            <a:ext cx="995724" cy="1015663"/>
          </a:xfrm>
          <a:prstGeom prst="rect">
            <a:avLst/>
          </a:prstGeom>
          <a:noFill/>
          <a:ln cap="rnd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JPL </a:t>
            </a:r>
          </a:p>
          <a:p>
            <a:r>
              <a:rPr lang="fr-FR" sz="2000" i="1" dirty="0">
                <a:solidFill>
                  <a:schemeClr val="accent2"/>
                </a:solidFill>
              </a:rPr>
              <a:t>SST</a:t>
            </a:r>
            <a:r>
              <a:rPr lang="fr-FR" sz="2000" dirty="0">
                <a:solidFill>
                  <a:schemeClr val="tx2"/>
                </a:solidFill>
              </a:rPr>
              <a:t> L4</a:t>
            </a:r>
          </a:p>
          <a:p>
            <a:r>
              <a:rPr lang="fr-FR" sz="2000" dirty="0">
                <a:solidFill>
                  <a:schemeClr val="tx2"/>
                </a:solidFill>
              </a:rPr>
              <a:t>-1d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5CE65C-3545-A74B-AC78-186D083B2844}"/>
              </a:ext>
            </a:extLst>
          </p:cNvPr>
          <p:cNvSpPr txBox="1"/>
          <p:nvPr/>
        </p:nvSpPr>
        <p:spPr>
          <a:xfrm>
            <a:off x="5136646" y="4051114"/>
            <a:ext cx="1567460" cy="1015663"/>
          </a:xfrm>
          <a:prstGeom prst="rect">
            <a:avLst/>
          </a:prstGeom>
          <a:noFill/>
          <a:ln cap="rnd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CMEMS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</a:p>
          <a:p>
            <a:r>
              <a:rPr lang="fr-FR" sz="2000" i="1" dirty="0">
                <a:solidFill>
                  <a:schemeClr val="accent2"/>
                </a:solidFill>
              </a:rPr>
              <a:t>CHL</a:t>
            </a:r>
            <a:r>
              <a:rPr lang="fr-FR" sz="2000" dirty="0">
                <a:solidFill>
                  <a:schemeClr val="tx2"/>
                </a:solidFill>
              </a:rPr>
              <a:t> L3 4km</a:t>
            </a:r>
          </a:p>
          <a:p>
            <a:r>
              <a:rPr lang="fr-FR" sz="2000" dirty="0">
                <a:solidFill>
                  <a:schemeClr val="tx2"/>
                </a:solidFill>
              </a:rPr>
              <a:t>-1d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A311B0-805D-6243-80EE-BC43E3C0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45941"/>
              </p:ext>
            </p:extLst>
          </p:nvPr>
        </p:nvGraphicFramePr>
        <p:xfrm>
          <a:off x="483227" y="3070083"/>
          <a:ext cx="9013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55">
                  <a:extLst>
                    <a:ext uri="{9D8B030D-6E8A-4147-A177-3AD203B41FA5}">
                      <a16:colId xmlns:a16="http://schemas.microsoft.com/office/drawing/2014/main" val="1729365006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940693979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651722700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157462091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348215827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730893394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656219321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996368605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3688882328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277717012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991572583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060523957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927040837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4274507035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3132482871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4213575221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979247119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176441189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577304025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4093214211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690948853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392889333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1494145928"/>
                    </a:ext>
                  </a:extLst>
                </a:gridCol>
                <a:gridCol w="375555">
                  <a:extLst>
                    <a:ext uri="{9D8B030D-6E8A-4147-A177-3AD203B41FA5}">
                      <a16:colId xmlns:a16="http://schemas.microsoft.com/office/drawing/2014/main" val="2885835138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6883"/>
                  </a:ext>
                </a:extLst>
              </a:tr>
            </a:tbl>
          </a:graphicData>
        </a:graphic>
      </p:graphicFrame>
      <p:sp>
        <p:nvSpPr>
          <p:cNvPr id="79" name="Curved Up Arrow 78">
            <a:extLst>
              <a:ext uri="{FF2B5EF4-FFF2-40B4-BE49-F238E27FC236}">
                <a16:creationId xmlns:a16="http://schemas.microsoft.com/office/drawing/2014/main" id="{676BA234-B8B0-2646-88A3-8052382A9E5E}"/>
              </a:ext>
            </a:extLst>
          </p:cNvPr>
          <p:cNvSpPr>
            <a:spLocks noChangeAspect="1"/>
          </p:cNvSpPr>
          <p:nvPr/>
        </p:nvSpPr>
        <p:spPr bwMode="auto">
          <a:xfrm>
            <a:off x="1836355" y="2844394"/>
            <a:ext cx="325681" cy="163210"/>
          </a:xfrm>
          <a:prstGeom prst="curvedUp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Curved Up Arrow 81">
            <a:extLst>
              <a:ext uri="{FF2B5EF4-FFF2-40B4-BE49-F238E27FC236}">
                <a16:creationId xmlns:a16="http://schemas.microsoft.com/office/drawing/2014/main" id="{E09BC2C1-A782-E243-AB1C-2073BD752DE9}"/>
              </a:ext>
            </a:extLst>
          </p:cNvPr>
          <p:cNvSpPr>
            <a:spLocks noChangeAspect="1"/>
          </p:cNvSpPr>
          <p:nvPr/>
        </p:nvSpPr>
        <p:spPr bwMode="auto">
          <a:xfrm>
            <a:off x="8981514" y="2844394"/>
            <a:ext cx="325681" cy="163210"/>
          </a:xfrm>
          <a:prstGeom prst="curvedUp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5C74E7-02C8-AF4B-8FF7-9D92EB2B877E}"/>
              </a:ext>
            </a:extLst>
          </p:cNvPr>
          <p:cNvSpPr txBox="1"/>
          <p:nvPr/>
        </p:nvSpPr>
        <p:spPr>
          <a:xfrm>
            <a:off x="630565" y="2459970"/>
            <a:ext cx="90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  </a:t>
            </a:r>
            <a:r>
              <a:rPr lang="fr-FR" dirty="0" err="1">
                <a:solidFill>
                  <a:srgbClr val="00B050"/>
                </a:solidFill>
              </a:rPr>
              <a:t>Results</a:t>
            </a:r>
            <a:r>
              <a:rPr lang="fr-FR" dirty="0">
                <a:solidFill>
                  <a:srgbClr val="00B050"/>
                </a:solidFill>
              </a:rPr>
              <a:t>:~4h 	             ~8h30            ~13h30        ~17h30               ~23h</a:t>
            </a:r>
          </a:p>
        </p:txBody>
      </p:sp>
      <p:sp>
        <p:nvSpPr>
          <p:cNvPr id="84" name="Curved Up Arrow 83">
            <a:extLst>
              <a:ext uri="{FF2B5EF4-FFF2-40B4-BE49-F238E27FC236}">
                <a16:creationId xmlns:a16="http://schemas.microsoft.com/office/drawing/2014/main" id="{4151C4E1-89E2-0244-BE96-5A7E6AAC38E7}"/>
              </a:ext>
            </a:extLst>
          </p:cNvPr>
          <p:cNvSpPr>
            <a:spLocks noChangeAspect="1"/>
          </p:cNvSpPr>
          <p:nvPr/>
        </p:nvSpPr>
        <p:spPr bwMode="auto">
          <a:xfrm>
            <a:off x="6899589" y="2844394"/>
            <a:ext cx="325681" cy="163210"/>
          </a:xfrm>
          <a:prstGeom prst="curvedUp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5" name="Curved Up Arrow 84">
            <a:extLst>
              <a:ext uri="{FF2B5EF4-FFF2-40B4-BE49-F238E27FC236}">
                <a16:creationId xmlns:a16="http://schemas.microsoft.com/office/drawing/2014/main" id="{BC53A3EA-382F-FE43-925D-D12A05CA7793}"/>
              </a:ext>
            </a:extLst>
          </p:cNvPr>
          <p:cNvSpPr>
            <a:spLocks noChangeAspect="1"/>
          </p:cNvSpPr>
          <p:nvPr/>
        </p:nvSpPr>
        <p:spPr bwMode="auto">
          <a:xfrm>
            <a:off x="5379724" y="2841849"/>
            <a:ext cx="325681" cy="163210"/>
          </a:xfrm>
          <a:prstGeom prst="curvedUp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6" name="Curved Up Arrow 85">
            <a:extLst>
              <a:ext uri="{FF2B5EF4-FFF2-40B4-BE49-F238E27FC236}">
                <a16:creationId xmlns:a16="http://schemas.microsoft.com/office/drawing/2014/main" id="{0442F0E9-DA51-124E-834F-F252C716C0B1}"/>
              </a:ext>
            </a:extLst>
          </p:cNvPr>
          <p:cNvSpPr>
            <a:spLocks noChangeAspect="1"/>
          </p:cNvSpPr>
          <p:nvPr/>
        </p:nvSpPr>
        <p:spPr bwMode="auto">
          <a:xfrm>
            <a:off x="3528165" y="2846023"/>
            <a:ext cx="325681" cy="163210"/>
          </a:xfrm>
          <a:prstGeom prst="curvedUp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61728"/>
      </p:ext>
    </p:extLst>
  </p:cSld>
  <p:clrMapOvr>
    <a:masterClrMapping/>
  </p:clrMapOvr>
</p:sld>
</file>

<file path=ppt/theme/theme1.xml><?xml version="1.0" encoding="utf-8"?>
<a:theme xmlns:a="http://schemas.openxmlformats.org/drawingml/2006/main" name="New Look">
  <a:themeElements>
    <a:clrScheme name="En-tête grisée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En-tête grisée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En-tête grisée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-tête grisée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166121</TotalTime>
  <Words>53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Apple Chancery</vt:lpstr>
      <vt:lpstr>Arial</vt:lpstr>
      <vt:lpstr>Comic Sans MS</vt:lpstr>
      <vt:lpstr>Helvetica</vt:lpstr>
      <vt:lpstr>Times</vt:lpstr>
      <vt:lpstr>Webdings</vt:lpstr>
      <vt:lpstr>Wingdings</vt:lpstr>
      <vt:lpstr>New Look</vt:lpstr>
      <vt:lpstr>SPASSO - PRODUCTS</vt:lpstr>
    </vt:vector>
  </TitlesOfParts>
  <Company>CNRS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commissioning on 2009 data</dc:title>
  <dc:creator>Baffioni Stephanie</dc:creator>
  <cp:lastModifiedBy>Microsoft Office User</cp:lastModifiedBy>
  <cp:revision>1161</cp:revision>
  <cp:lastPrinted>2018-04-17T13:16:44Z</cp:lastPrinted>
  <dcterms:created xsi:type="dcterms:W3CDTF">2012-12-17T13:05:37Z</dcterms:created>
  <dcterms:modified xsi:type="dcterms:W3CDTF">2018-04-18T07:51:21Z</dcterms:modified>
</cp:coreProperties>
</file>