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5F5E-B430-9A41-9046-5DD54814E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997F9-F115-5342-9962-DB1BCF72B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24B0-7D6F-5B41-A8C3-14375E0F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DA89-5A45-9E47-B945-59796B8968F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6EAA3-0122-1046-9B65-8670168E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CE26C-BC17-0247-8A4E-2741AD72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F67-03B7-4D48-A74C-4F8B9AACC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5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D12B-C5A5-FC48-AEC6-8C7A878F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A11EE-B783-E540-8291-EFFDA52B4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F6532-D901-C442-911B-731CCEB5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DA89-5A45-9E47-B945-59796B8968F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7FB76-8CF9-DE4C-BB2E-B2B2DA38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3A6DB-DE2E-BD4B-9FB4-0F86132A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F67-03B7-4D48-A74C-4F8B9AACC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6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5FC71-E028-9244-AAA0-C23A06B99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6C120-F06A-5344-BDE5-935DF12DD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8083-CACD-E148-A9BE-36895430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DA89-5A45-9E47-B945-59796B8968F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F7D6-587D-A94C-8787-1D493A3A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7A8FD-9505-BA47-9835-80D02559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F67-03B7-4D48-A74C-4F8B9AACC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0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7549-0D6B-EB43-BDF1-D74130EC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1BC49-657E-2E49-B31D-E7488D86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6EBEE-C223-6345-A100-E8DEF090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DA89-5A45-9E47-B945-59796B8968F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E3DB2-FB1A-EC40-B290-750FA39A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FFD2C-25B3-E448-9CEA-C64CD849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F67-03B7-4D48-A74C-4F8B9AACC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8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12C1-5759-F04D-BA10-E114D113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56D6-012A-9E43-B984-A6F40CCCF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4B31B-DB05-044B-9EC2-17818DAB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DA89-5A45-9E47-B945-59796B8968F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64D1-BD48-0F49-97BA-872205D4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55729-1415-884B-BBB4-EBE5F053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F67-03B7-4D48-A74C-4F8B9AACC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8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AC2C-3A68-7B47-91D1-FDDECE8B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6EF87-8D97-1A47-BA7C-C5A195B62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C257B-D8F7-654E-98AF-E30E826BE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4519E-F09F-704D-B859-D2638D9D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DA89-5A45-9E47-B945-59796B8968F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83864-CE02-2744-866F-E16542A9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8225D-3DAF-FC49-80B5-15B4B3B2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F67-03B7-4D48-A74C-4F8B9AACC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9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C6C5-A039-6145-8C3D-EBDCB023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A8DA3-EA6F-AF45-968A-8F8A3ED88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2A1FE-2C7B-CA4D-A248-D4A2C92D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1567C-626A-6441-919C-DBAC2DEEE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2D907-4F10-B043-99A0-675841AAA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6EE5D-2139-A447-B277-0A418167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DA89-5A45-9E47-B945-59796B8968F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B0689-0052-0545-BD5A-38DBAD96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463C1-A998-4244-879C-64BFC5A8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F67-03B7-4D48-A74C-4F8B9AACC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3D2-44C6-B54C-8BC9-4907D5F2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01B5F-E014-874E-94D3-1EE647A8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DA89-5A45-9E47-B945-59796B8968F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C5E59-8CB8-9B41-A13F-145FD0F6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A0187-C6E3-7E48-8F29-81DD6CFD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F67-03B7-4D48-A74C-4F8B9AACC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1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040ED-DA80-5F41-8066-14BADD47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DA89-5A45-9E47-B945-59796B8968F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FA534-8978-E84E-BBB8-D94C5605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A40B8-FE7C-9941-B4BF-CB85EDB0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F67-03B7-4D48-A74C-4F8B9AACC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5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B141-66CF-E54A-A9C7-9F1A7C06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A24C5-4ECB-1E41-A3D2-65561A0EA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43CF7-C4AD-B040-A6EC-760FCEB67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5305E-097E-AA48-8D36-DEC77366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DA89-5A45-9E47-B945-59796B8968F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242FB-78E3-984B-8336-4A7D3487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0A0F2-9E8B-6E41-9C63-AD7412A8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F67-03B7-4D48-A74C-4F8B9AACC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1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EA5A-B06E-4946-B911-C9CA6401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425AA-C577-6445-8155-76128C041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60B84-38AA-CB41-9055-EAD59465C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B4761-B5DE-F74C-8878-40B89A01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DA89-5A45-9E47-B945-59796B8968F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39564-447F-7449-8AE3-4E689A0F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F086E-7DED-294F-BBFF-E533BF05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F67-03B7-4D48-A74C-4F8B9AACC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6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F6285-CE39-6A43-9F9D-2E2FB4F7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51C43-1F18-2C48-8B21-7C6AE248D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446AD-ABCB-BF41-8271-8D76DD781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0DA89-5A45-9E47-B945-59796B8968F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94E28-5CDD-4440-BC0C-D6369DD2F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BC0E9-355D-4E48-95C9-4534F79F3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9DF67-03B7-4D48-A74C-4F8B9AACC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5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6C40-C28A-4041-9C10-6E291C02A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dirty="0">
                <a:latin typeface="DengXian" panose="02010600030101010101" pitchFamily="2" charset="-122"/>
                <a:ea typeface="DengXian" panose="02010600030101010101" pitchFamily="2" charset="-122"/>
              </a:rPr>
              <a:t>Sketch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ECB6B-61D0-C04E-B826-C3D87348D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Project 2</a:t>
            </a:r>
          </a:p>
        </p:txBody>
      </p:sp>
    </p:spTree>
    <p:extLst>
      <p:ext uri="{BB962C8B-B14F-4D97-AF65-F5344CB8AC3E}">
        <p14:creationId xmlns:p14="http://schemas.microsoft.com/office/powerpoint/2010/main" val="269252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VID-19 Updates and Resources – The People's Institute for Survival and  Beyond">
            <a:extLst>
              <a:ext uri="{FF2B5EF4-FFF2-40B4-BE49-F238E27FC236}">
                <a16:creationId xmlns:a16="http://schemas.microsoft.com/office/drawing/2014/main" id="{814BDC9D-9E35-BB4C-B789-37BBD05A70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8" b="42904"/>
          <a:stretch/>
        </p:blipFill>
        <p:spPr bwMode="auto">
          <a:xfrm>
            <a:off x="0" y="909"/>
            <a:ext cx="12192000" cy="123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C5E6A0-EF24-8940-8011-0E287BADE528}"/>
              </a:ext>
            </a:extLst>
          </p:cNvPr>
          <p:cNvSpPr/>
          <p:nvPr/>
        </p:nvSpPr>
        <p:spPr>
          <a:xfrm>
            <a:off x="1" y="1100578"/>
            <a:ext cx="12191999" cy="861774"/>
          </a:xfrm>
          <a:prstGeom prst="rect">
            <a:avLst/>
          </a:prstGeom>
          <a:solidFill>
            <a:srgbClr val="222223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Rice University – Project 2</a:t>
            </a:r>
          </a:p>
          <a:p>
            <a:r>
              <a:rPr lang="en-US" sz="20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State of economy reopening during COVID-19 pandemic</a:t>
            </a:r>
          </a:p>
          <a:p>
            <a:r>
              <a:rPr lang="en-US" sz="1200" dirty="0">
                <a:solidFill>
                  <a:schemeClr val="bg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Economic factors in 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DAB57B-A660-D241-8DF1-0BEF2B259A3C}"/>
              </a:ext>
            </a:extLst>
          </p:cNvPr>
          <p:cNvSpPr/>
          <p:nvPr/>
        </p:nvSpPr>
        <p:spPr>
          <a:xfrm>
            <a:off x="-4" y="1969326"/>
            <a:ext cx="121920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How has the Coronavirus pandemic affected reopening of the economy in the United States of America. </a:t>
            </a:r>
          </a:p>
          <a:p>
            <a:pPr algn="ctr"/>
            <a:r>
              <a:rPr 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Play around our data to see more.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78E17-F5B3-0542-8C75-F01884A6A522}"/>
              </a:ext>
            </a:extLst>
          </p:cNvPr>
          <p:cNvSpPr/>
          <p:nvPr/>
        </p:nvSpPr>
        <p:spPr>
          <a:xfrm>
            <a:off x="4535995" y="2368212"/>
            <a:ext cx="2561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DengXian" panose="02010600030101010101" pitchFamily="2" charset="-122"/>
                <a:ea typeface="DengXian" panose="02010600030101010101" pitchFamily="2" charset="-122"/>
              </a:rPr>
              <a:t>Reopening Situation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2D3D934-C5AC-BB42-BE35-2FD5413F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52" y="2816272"/>
            <a:ext cx="2564938" cy="160787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C7E4C832-702B-3A4C-8195-74240C45F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526" y="2811458"/>
            <a:ext cx="2564938" cy="1612686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58DF9A8B-3935-8544-BBE9-B8D6894AF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799567"/>
            <a:ext cx="2564940" cy="1607873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931BD5B9-5F2A-5145-9235-AB11011BB7CA}"/>
              </a:ext>
            </a:extLst>
          </p:cNvPr>
          <p:cNvSpPr/>
          <p:nvPr/>
        </p:nvSpPr>
        <p:spPr>
          <a:xfrm>
            <a:off x="4951579" y="4601104"/>
            <a:ext cx="1656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DengXian" panose="02010600030101010101" pitchFamily="2" charset="-122"/>
                <a:ea typeface="DengXian" panose="02010600030101010101" pitchFamily="2" charset="-122"/>
              </a:rPr>
              <a:t>Employment</a:t>
            </a: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1079E6E8-6F9B-A744-9A0C-60A944743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8069" y="5085211"/>
            <a:ext cx="2564940" cy="1615530"/>
          </a:xfrm>
          <a:prstGeom prst="rect">
            <a:avLst/>
          </a:prstGeom>
        </p:spPr>
      </p:pic>
      <p:sp>
        <p:nvSpPr>
          <p:cNvPr id="1039" name="Rounded Rectangle 1038">
            <a:extLst>
              <a:ext uri="{FF2B5EF4-FFF2-40B4-BE49-F238E27FC236}">
                <a16:creationId xmlns:a16="http://schemas.microsoft.com/office/drawing/2014/main" id="{F93B3B4E-243B-1449-97EF-B54387199E96}"/>
              </a:ext>
            </a:extLst>
          </p:cNvPr>
          <p:cNvSpPr/>
          <p:nvPr/>
        </p:nvSpPr>
        <p:spPr>
          <a:xfrm>
            <a:off x="11888812" y="1962352"/>
            <a:ext cx="281753" cy="48947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EBC3EE14-B5F1-2143-B787-53FD9019CEF3}"/>
              </a:ext>
            </a:extLst>
          </p:cNvPr>
          <p:cNvSpPr/>
          <p:nvPr/>
        </p:nvSpPr>
        <p:spPr>
          <a:xfrm>
            <a:off x="11885794" y="1962352"/>
            <a:ext cx="281753" cy="175429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55D2CDE5-7547-D445-A650-1C6A745D8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008" y="2786930"/>
            <a:ext cx="2564938" cy="1612686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293B968D-4796-3E40-8662-69FA20DCDE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3983" y="5034568"/>
            <a:ext cx="1918240" cy="1673595"/>
          </a:xfrm>
          <a:prstGeom prst="rect">
            <a:avLst/>
          </a:prstGeom>
        </p:spPr>
      </p:pic>
      <p:sp>
        <p:nvSpPr>
          <p:cNvPr id="1041" name="TextBox 1040">
            <a:extLst>
              <a:ext uri="{FF2B5EF4-FFF2-40B4-BE49-F238E27FC236}">
                <a16:creationId xmlns:a16="http://schemas.microsoft.com/office/drawing/2014/main" id="{D9D173CD-4C45-A143-A550-6556A687D665}"/>
              </a:ext>
            </a:extLst>
          </p:cNvPr>
          <p:cNvSpPr txBox="1"/>
          <p:nvPr/>
        </p:nvSpPr>
        <p:spPr>
          <a:xfrm>
            <a:off x="8938474" y="2887579"/>
            <a:ext cx="141732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Electricity</a:t>
            </a:r>
          </a:p>
        </p:txBody>
      </p:sp>
    </p:spTree>
    <p:extLst>
      <p:ext uri="{BB962C8B-B14F-4D97-AF65-F5344CB8AC3E}">
        <p14:creationId xmlns:p14="http://schemas.microsoft.com/office/powerpoint/2010/main" val="224988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48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DengXian</vt:lpstr>
      <vt:lpstr>DengXian Light</vt:lpstr>
      <vt:lpstr>Arial</vt:lpstr>
      <vt:lpstr>Calibri</vt:lpstr>
      <vt:lpstr>Calibri Light</vt:lpstr>
      <vt:lpstr>Office Theme</vt:lpstr>
      <vt:lpstr>Sketch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 </dc:title>
  <dc:creator>gina canales</dc:creator>
  <cp:lastModifiedBy>gina canales</cp:lastModifiedBy>
  <cp:revision>5</cp:revision>
  <dcterms:created xsi:type="dcterms:W3CDTF">2020-12-02T01:53:59Z</dcterms:created>
  <dcterms:modified xsi:type="dcterms:W3CDTF">2020-12-02T02:40:24Z</dcterms:modified>
</cp:coreProperties>
</file>