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63" r:id="rId6"/>
    <p:sldId id="284" r:id="rId7"/>
    <p:sldId id="285" r:id="rId8"/>
    <p:sldId id="281" r:id="rId9"/>
    <p:sldId id="279" r:id="rId10"/>
    <p:sldId id="283" r:id="rId11"/>
    <p:sldId id="273" r:id="rId12"/>
    <p:sldId id="257" r:id="rId13"/>
    <p:sldId id="278" r:id="rId14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Montserrat ExtraBold" panose="00000900000000000000" pitchFamily="2" charset="0"/>
      <p:bold r:id="rId20"/>
      <p:boldItalic r:id="rId21"/>
    </p:embeddedFont>
    <p:embeddedFont>
      <p:font typeface="Montserrat Light" panose="000004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5C305A-0103-4597-B2A2-6E0AF182D56C}" v="608" dt="2022-06-08T17:20:28.491"/>
    <p1510:client id="{C41236BE-D74C-4597-816B-2BA80CF353A6}" v="352" dt="2022-06-08T16:24:33.701"/>
  </p1510:revLst>
</p1510:revInfo>
</file>

<file path=ppt/tableStyles.xml><?xml version="1.0" encoding="utf-8"?>
<a:tblStyleLst xmlns:a="http://schemas.openxmlformats.org/drawingml/2006/main" def="{1D373EE1-90F3-4FE0-9EEE-656C0F00654E}">
  <a:tblStyle styleId="{1D373EE1-90F3-4FE0-9EEE-656C0F0065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B0D5483-EFC2-4D69-8ADA-A6407E3F96A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272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654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817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c94a0124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c94a0124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000000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438550" y="1811950"/>
            <a:ext cx="4266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438550" y="2840054"/>
            <a:ext cx="4266900" cy="7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70425" y="1780800"/>
            <a:ext cx="4403100" cy="19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1pPr>
            <a:lvl2pPr marL="914400" lvl="1" indent="-36830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2pPr>
            <a:lvl3pPr marL="1371600" lvl="2" indent="-36830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3pPr>
            <a:lvl4pPr marL="1828800" lvl="3" indent="-36830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4pPr>
            <a:lvl5pPr marL="2286000" lvl="4" indent="-36830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5pPr>
            <a:lvl6pPr marL="2743200" lvl="5" indent="-36830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6pPr>
            <a:lvl7pPr marL="3200400" lvl="6" indent="-36830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7pPr>
            <a:lvl8pPr marL="3657600" lvl="7" indent="-36830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8pPr>
            <a:lvl9pPr marL="4114800" lvl="8" indent="-368300" algn="ctr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3593400" y="11623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marL="914400" lvl="1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marL="1371600" lvl="2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marL="1828800" lvl="3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marL="2286000" lvl="4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marL="2743200" lvl="5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marL="3200400" lvl="6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marL="3657600" lvl="7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marL="4114800" lvl="8" indent="-36830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marL="914400" lvl="1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marL="1828800" lvl="3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marL="2286000" lvl="4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marL="2743200" lvl="5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marL="3200400" lvl="6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marL="3657600" lvl="7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marL="4114800" lvl="8" indent="-368300" rtl="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3844325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5524777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3"/>
          </p:nvPr>
        </p:nvSpPr>
        <p:spPr>
          <a:xfrm>
            <a:off x="7205229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457200" y="534577"/>
            <a:ext cx="8229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10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 err="1"/>
              <a:t>Padrões</a:t>
            </a:r>
            <a:r>
              <a:rPr lang="en" dirty="0"/>
              <a:t> de </a:t>
            </a:r>
            <a:r>
              <a:rPr lang="en" dirty="0" err="1"/>
              <a:t>Projeto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Solução</a:t>
            </a: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1800" dirty="0"/>
              <a:t>O </a:t>
            </a:r>
            <a:r>
              <a:rPr lang="en" sz="1800" dirty="0" err="1"/>
              <a:t>padrão</a:t>
            </a:r>
            <a:r>
              <a:rPr lang="en" sz="1800" dirty="0"/>
              <a:t> Observer </a:t>
            </a:r>
            <a:r>
              <a:rPr lang="en" sz="1800" dirty="0" err="1"/>
              <a:t>sugere</a:t>
            </a:r>
            <a:r>
              <a:rPr lang="en" sz="1800" dirty="0"/>
              <a:t> que </a:t>
            </a:r>
            <a:r>
              <a:rPr lang="en" sz="1800" dirty="0" err="1"/>
              <a:t>você</a:t>
            </a:r>
            <a:r>
              <a:rPr lang="en" sz="1800" dirty="0"/>
              <a:t> </a:t>
            </a:r>
            <a:r>
              <a:rPr lang="en" sz="1800" dirty="0" err="1"/>
              <a:t>adicione</a:t>
            </a:r>
            <a:r>
              <a:rPr lang="en" sz="1800" dirty="0"/>
              <a:t> um </a:t>
            </a:r>
            <a:r>
              <a:rPr lang="en" sz="1800" dirty="0" err="1"/>
              <a:t>mecanismo</a:t>
            </a:r>
            <a:r>
              <a:rPr lang="en" sz="1800" dirty="0"/>
              <a:t> de </a:t>
            </a:r>
            <a:r>
              <a:rPr lang="en" sz="1800" dirty="0" err="1"/>
              <a:t>assinatura</a:t>
            </a:r>
            <a:r>
              <a:rPr lang="en" sz="1800" dirty="0"/>
              <a:t> para a </a:t>
            </a:r>
            <a:r>
              <a:rPr lang="en" sz="1800" dirty="0" err="1"/>
              <a:t>classe</a:t>
            </a:r>
            <a:r>
              <a:rPr lang="en" sz="1800" dirty="0"/>
              <a:t> </a:t>
            </a:r>
            <a:r>
              <a:rPr lang="en" sz="1800" dirty="0" err="1"/>
              <a:t>publicadora</a:t>
            </a:r>
            <a:r>
              <a:rPr lang="en" sz="1800" dirty="0"/>
              <a:t> para que </a:t>
            </a:r>
            <a:r>
              <a:rPr lang="en" sz="1800" dirty="0" err="1"/>
              <a:t>objetos</a:t>
            </a:r>
            <a:r>
              <a:rPr lang="en" sz="1800" dirty="0"/>
              <a:t> </a:t>
            </a:r>
            <a:r>
              <a:rPr lang="en" sz="1800" dirty="0" err="1"/>
              <a:t>individuais</a:t>
            </a:r>
            <a:r>
              <a:rPr lang="en" sz="1800" dirty="0"/>
              <a:t> </a:t>
            </a:r>
            <a:r>
              <a:rPr lang="en" sz="1800" dirty="0" err="1"/>
              <a:t>possam</a:t>
            </a:r>
            <a:r>
              <a:rPr lang="en" sz="1800" dirty="0"/>
              <a:t> </a:t>
            </a:r>
            <a:r>
              <a:rPr lang="en" sz="1800" dirty="0" err="1"/>
              <a:t>assinar</a:t>
            </a:r>
            <a:r>
              <a:rPr lang="en" sz="1800" dirty="0"/>
              <a:t> </a:t>
            </a:r>
            <a:r>
              <a:rPr lang="en" sz="1800" dirty="0" err="1"/>
              <a:t>ou</a:t>
            </a:r>
            <a:r>
              <a:rPr lang="en" sz="1800" dirty="0"/>
              <a:t> </a:t>
            </a:r>
            <a:r>
              <a:rPr lang="en" sz="1800" dirty="0" err="1"/>
              <a:t>desassinar</a:t>
            </a:r>
            <a:r>
              <a:rPr lang="en" sz="1800" dirty="0"/>
              <a:t> </a:t>
            </a:r>
            <a:r>
              <a:rPr lang="en" sz="1800" dirty="0" err="1"/>
              <a:t>uma</a:t>
            </a:r>
            <a:r>
              <a:rPr lang="en" sz="1800" dirty="0"/>
              <a:t> </a:t>
            </a:r>
            <a:r>
              <a:rPr lang="en" sz="1800" dirty="0" err="1"/>
              <a:t>corrente</a:t>
            </a:r>
            <a:r>
              <a:rPr lang="en" sz="1800" dirty="0"/>
              <a:t> de </a:t>
            </a:r>
            <a:r>
              <a:rPr lang="en" sz="1800" dirty="0" err="1"/>
              <a:t>eventos</a:t>
            </a:r>
            <a:r>
              <a:rPr lang="en" sz="1800" dirty="0"/>
              <a:t> </a:t>
            </a:r>
            <a:r>
              <a:rPr lang="en" sz="1800" dirty="0" err="1"/>
              <a:t>vindo</a:t>
            </a:r>
            <a:r>
              <a:rPr lang="en" sz="1800" dirty="0"/>
              <a:t> </a:t>
            </a:r>
            <a:r>
              <a:rPr lang="en" sz="1800" dirty="0" err="1"/>
              <a:t>daquela</a:t>
            </a:r>
            <a:r>
              <a:rPr lang="en" sz="1800" dirty="0"/>
              <a:t> </a:t>
            </a:r>
            <a:r>
              <a:rPr lang="en" sz="1800" dirty="0" err="1"/>
              <a:t>publicadora</a:t>
            </a:r>
            <a:r>
              <a:rPr lang="en" sz="1800" dirty="0"/>
              <a:t>.</a:t>
            </a:r>
            <a:r>
              <a:rPr lang="en" dirty="0"/>
              <a:t> </a:t>
            </a:r>
          </a:p>
          <a:p>
            <a:pPr>
              <a:lnSpc>
                <a:spcPct val="114999"/>
              </a:lnSpc>
            </a:pPr>
            <a:endParaRPr lang="en"/>
          </a:p>
          <a:p>
            <a:pPr>
              <a:lnSpc>
                <a:spcPct val="114999"/>
              </a:lnSpc>
              <a:spcBef>
                <a:spcPts val="0"/>
              </a:spcBef>
            </a:pPr>
            <a:r>
              <a:rPr lang="en" sz="2000" dirty="0"/>
              <a:t>Agora, sempre que um </a:t>
            </a:r>
            <a:r>
              <a:rPr lang="en" sz="2000" dirty="0" err="1"/>
              <a:t>evento</a:t>
            </a:r>
            <a:r>
              <a:rPr lang="en" sz="2000" dirty="0"/>
              <a:t> </a:t>
            </a:r>
            <a:r>
              <a:rPr lang="en" sz="2000" dirty="0" err="1"/>
              <a:t>importante</a:t>
            </a:r>
            <a:r>
              <a:rPr lang="en" sz="2000" dirty="0"/>
              <a:t> </a:t>
            </a:r>
            <a:r>
              <a:rPr lang="en" sz="2000" dirty="0" err="1"/>
              <a:t>acontece</a:t>
            </a:r>
            <a:r>
              <a:rPr lang="en" sz="2000" dirty="0"/>
              <a:t> com a </a:t>
            </a:r>
            <a:r>
              <a:rPr lang="en" sz="2000" dirty="0" err="1"/>
              <a:t>publicadora</a:t>
            </a:r>
            <a:r>
              <a:rPr lang="en" sz="2000" dirty="0"/>
              <a:t>, </a:t>
            </a:r>
            <a:r>
              <a:rPr lang="en" sz="2000" dirty="0" err="1"/>
              <a:t>ele</a:t>
            </a:r>
            <a:r>
              <a:rPr lang="en" sz="2000" dirty="0"/>
              <a:t> </a:t>
            </a:r>
            <a:r>
              <a:rPr lang="en" sz="2000" dirty="0" err="1"/>
              <a:t>passa</a:t>
            </a:r>
            <a:r>
              <a:rPr lang="en" sz="2000" dirty="0"/>
              <a:t> para </a:t>
            </a:r>
            <a:r>
              <a:rPr lang="en" sz="2000" dirty="0" err="1"/>
              <a:t>seus</a:t>
            </a:r>
            <a:r>
              <a:rPr lang="en" sz="2000" dirty="0"/>
              <a:t> </a:t>
            </a:r>
            <a:r>
              <a:rPr lang="en" sz="2000" dirty="0" err="1"/>
              <a:t>assinantes</a:t>
            </a:r>
            <a:r>
              <a:rPr lang="en" sz="2000" dirty="0"/>
              <a:t> e chama um </a:t>
            </a:r>
            <a:r>
              <a:rPr lang="en" sz="2000" dirty="0" err="1"/>
              <a:t>método</a:t>
            </a:r>
            <a:r>
              <a:rPr lang="en" sz="2000" dirty="0"/>
              <a:t> </a:t>
            </a:r>
            <a:r>
              <a:rPr lang="en" sz="2000" dirty="0" err="1"/>
              <a:t>específico</a:t>
            </a:r>
            <a:r>
              <a:rPr lang="en" sz="2000" dirty="0"/>
              <a:t> de </a:t>
            </a:r>
            <a:r>
              <a:rPr lang="en" sz="2000" dirty="0" err="1"/>
              <a:t>notificação</a:t>
            </a:r>
            <a:r>
              <a:rPr lang="en" sz="2000" dirty="0"/>
              <a:t> </a:t>
            </a:r>
            <a:r>
              <a:rPr lang="en" sz="2000" dirty="0" err="1"/>
              <a:t>em</a:t>
            </a:r>
            <a:r>
              <a:rPr lang="en" sz="2000" dirty="0"/>
              <a:t> </a:t>
            </a:r>
            <a:r>
              <a:rPr lang="en" sz="2000" dirty="0" err="1"/>
              <a:t>seus</a:t>
            </a:r>
            <a:r>
              <a:rPr lang="en" sz="2000" dirty="0"/>
              <a:t> </a:t>
            </a:r>
            <a:r>
              <a:rPr lang="en" sz="2000" dirty="0" err="1"/>
              <a:t>objetos</a:t>
            </a:r>
            <a:r>
              <a:rPr lang="en" sz="2000" dirty="0"/>
              <a:t>.</a:t>
            </a: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3423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Estrutura</a:t>
            </a:r>
          </a:p>
        </p:txBody>
      </p:sp>
      <p:sp>
        <p:nvSpPr>
          <p:cNvPr id="230" name="Google Shape;230;p30"/>
          <p:cNvSpPr txBox="1">
            <a:spLocks noGrp="1"/>
          </p:cNvSpPr>
          <p:nvPr>
            <p:ph type="body" idx="1"/>
          </p:nvPr>
        </p:nvSpPr>
        <p:spPr>
          <a:xfrm>
            <a:off x="3844325" y="797725"/>
            <a:ext cx="1481700" cy="17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 err="1"/>
              <a:t>Primeiro</a:t>
            </a:r>
            <a:endParaRPr sz="1100" b="1" dirty="0" err="1"/>
          </a:p>
          <a:p>
            <a:pPr marL="0" indent="0">
              <a:lnSpc>
                <a:spcPct val="114999"/>
              </a:lnSpc>
              <a:spcBef>
                <a:spcPts val="0"/>
              </a:spcBef>
              <a:buNone/>
            </a:pPr>
            <a:r>
              <a:rPr lang="en" sz="1000" dirty="0"/>
              <a:t>A </a:t>
            </a:r>
            <a:r>
              <a:rPr lang="en" sz="1000" dirty="0" err="1"/>
              <a:t>Publicadora</a:t>
            </a:r>
            <a:r>
              <a:rPr lang="en" sz="1000" dirty="0"/>
              <a:t> </a:t>
            </a:r>
            <a:r>
              <a:rPr lang="en" sz="1000" dirty="0" err="1"/>
              <a:t>manda</a:t>
            </a:r>
            <a:r>
              <a:rPr lang="en" sz="1000" dirty="0"/>
              <a:t> </a:t>
            </a:r>
            <a:r>
              <a:rPr lang="en" sz="1000" dirty="0" err="1"/>
              <a:t>eventos</a:t>
            </a:r>
            <a:r>
              <a:rPr lang="en" sz="1000" dirty="0"/>
              <a:t> de interesse para outros </a:t>
            </a:r>
            <a:r>
              <a:rPr lang="en" sz="1000" dirty="0" err="1"/>
              <a:t>objetos</a:t>
            </a:r>
            <a:r>
              <a:rPr lang="en" sz="1000" dirty="0"/>
              <a:t>. </a:t>
            </a:r>
            <a:endParaRPr dirty="0"/>
          </a:p>
        </p:txBody>
      </p:sp>
      <p:sp>
        <p:nvSpPr>
          <p:cNvPr id="231" name="Google Shape;231;p30"/>
          <p:cNvSpPr txBox="1">
            <a:spLocks noGrp="1"/>
          </p:cNvSpPr>
          <p:nvPr>
            <p:ph type="body" idx="2"/>
          </p:nvPr>
        </p:nvSpPr>
        <p:spPr>
          <a:xfrm>
            <a:off x="5524775" y="797725"/>
            <a:ext cx="1481700" cy="17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Segundo</a:t>
            </a:r>
          </a:p>
          <a:p>
            <a:pPr marL="0" indent="0">
              <a:lnSpc>
                <a:spcPct val="114999"/>
              </a:lnSpc>
              <a:spcBef>
                <a:spcPts val="0"/>
              </a:spcBef>
              <a:buNone/>
            </a:pPr>
            <a:r>
              <a:rPr lang="en" sz="1000" dirty="0"/>
              <a:t>Quando um novo </a:t>
            </a:r>
            <a:r>
              <a:rPr lang="en" sz="1000" dirty="0" err="1"/>
              <a:t>evento</a:t>
            </a:r>
            <a:r>
              <a:rPr lang="en" sz="1000" dirty="0"/>
              <a:t> </a:t>
            </a:r>
            <a:r>
              <a:rPr lang="en" sz="1000" dirty="0" err="1"/>
              <a:t>acontece</a:t>
            </a:r>
            <a:r>
              <a:rPr lang="en" sz="1000" dirty="0"/>
              <a:t>, a </a:t>
            </a:r>
            <a:r>
              <a:rPr lang="en" sz="1000" dirty="0" err="1"/>
              <a:t>publicadora</a:t>
            </a:r>
            <a:r>
              <a:rPr lang="en" sz="1000" dirty="0"/>
              <a:t> </a:t>
            </a:r>
            <a:r>
              <a:rPr lang="en" sz="1000" dirty="0" err="1"/>
              <a:t>percorre</a:t>
            </a:r>
            <a:r>
              <a:rPr lang="en" sz="1000" dirty="0"/>
              <a:t> a </a:t>
            </a:r>
            <a:r>
              <a:rPr lang="en" sz="1000" dirty="0" err="1"/>
              <a:t>lista</a:t>
            </a:r>
            <a:r>
              <a:rPr lang="en" sz="1000" dirty="0"/>
              <a:t> de </a:t>
            </a:r>
            <a:r>
              <a:rPr lang="en" sz="1000" dirty="0" err="1"/>
              <a:t>assinantes</a:t>
            </a:r>
            <a:r>
              <a:rPr lang="en" sz="1000" dirty="0"/>
              <a:t> e chama o </a:t>
            </a:r>
            <a:r>
              <a:rPr lang="en" sz="1000" dirty="0" err="1"/>
              <a:t>método</a:t>
            </a:r>
            <a:r>
              <a:rPr lang="en" sz="1000" dirty="0"/>
              <a:t> de </a:t>
            </a:r>
            <a:r>
              <a:rPr lang="en" sz="1000" dirty="0" err="1"/>
              <a:t>notificação</a:t>
            </a:r>
            <a:r>
              <a:rPr lang="en" sz="1000" dirty="0"/>
              <a:t> </a:t>
            </a:r>
            <a:r>
              <a:rPr lang="en" sz="1000" dirty="0" err="1"/>
              <a:t>declarado</a:t>
            </a:r>
            <a:r>
              <a:rPr lang="en" sz="1000" dirty="0"/>
              <a:t> </a:t>
            </a:r>
            <a:r>
              <a:rPr lang="en" sz="1000" dirty="0" err="1"/>
              <a:t>na</a:t>
            </a:r>
            <a:r>
              <a:rPr lang="en" sz="1000" dirty="0"/>
              <a:t> interface do </a:t>
            </a:r>
            <a:r>
              <a:rPr lang="en" sz="1000" dirty="0" err="1"/>
              <a:t>assinante</a:t>
            </a:r>
            <a:r>
              <a:rPr lang="en" sz="1000" dirty="0"/>
              <a:t> </a:t>
            </a:r>
            <a:r>
              <a:rPr lang="en" sz="1000" dirty="0" err="1"/>
              <a:t>em</a:t>
            </a:r>
            <a:r>
              <a:rPr lang="en" sz="1000" dirty="0"/>
              <a:t> </a:t>
            </a:r>
            <a:r>
              <a:rPr lang="en" sz="1000" dirty="0" err="1"/>
              <a:t>cada</a:t>
            </a:r>
            <a:r>
              <a:rPr lang="en" sz="1000" dirty="0"/>
              <a:t> </a:t>
            </a:r>
            <a:r>
              <a:rPr lang="en" sz="1000" dirty="0" err="1"/>
              <a:t>objeto</a:t>
            </a:r>
            <a:r>
              <a:rPr lang="en" sz="1000" dirty="0"/>
              <a:t> </a:t>
            </a:r>
            <a:r>
              <a:rPr lang="en" sz="1000" dirty="0" err="1"/>
              <a:t>assinante</a:t>
            </a:r>
            <a:r>
              <a:rPr lang="en" sz="1000" dirty="0"/>
              <a:t>.</a:t>
            </a:r>
            <a:endParaRPr sz="1000"/>
          </a:p>
        </p:txBody>
      </p:sp>
      <p:sp>
        <p:nvSpPr>
          <p:cNvPr id="232" name="Google Shape;232;p30"/>
          <p:cNvSpPr txBox="1">
            <a:spLocks noGrp="1"/>
          </p:cNvSpPr>
          <p:nvPr>
            <p:ph type="body" idx="3"/>
          </p:nvPr>
        </p:nvSpPr>
        <p:spPr>
          <a:xfrm>
            <a:off x="7205225" y="797725"/>
            <a:ext cx="1481700" cy="17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1100" b="1" dirty="0"/>
              <a:t>Terceiro</a:t>
            </a:r>
          </a:p>
          <a:p>
            <a:pPr marL="0" indent="0">
              <a:lnSpc>
                <a:spcPct val="114999"/>
              </a:lnSpc>
              <a:spcBef>
                <a:spcPts val="0"/>
              </a:spcBef>
              <a:buNone/>
            </a:pPr>
            <a:r>
              <a:rPr lang="en" sz="1000" dirty="0"/>
              <a:t>A interface do </a:t>
            </a:r>
            <a:r>
              <a:rPr lang="en" sz="1000" dirty="0" err="1"/>
              <a:t>Assinante</a:t>
            </a:r>
            <a:r>
              <a:rPr lang="en" sz="1000" dirty="0"/>
              <a:t> </a:t>
            </a:r>
            <a:r>
              <a:rPr lang="en" sz="1000" dirty="0" err="1"/>
              <a:t>declara</a:t>
            </a:r>
            <a:r>
              <a:rPr lang="en" sz="1000" dirty="0"/>
              <a:t> a interface de </a:t>
            </a:r>
            <a:r>
              <a:rPr lang="en" sz="1000" dirty="0" err="1"/>
              <a:t>notificação</a:t>
            </a:r>
            <a:r>
              <a:rPr lang="en" sz="1000" dirty="0"/>
              <a:t>. Na</a:t>
            </a:r>
            <a:endParaRPr lang="pt-BR" sz="1000"/>
          </a:p>
          <a:p>
            <a:pPr marL="0" indent="0">
              <a:lnSpc>
                <a:spcPct val="114999"/>
              </a:lnSpc>
              <a:spcBef>
                <a:spcPts val="0"/>
              </a:spcBef>
              <a:buNone/>
            </a:pPr>
            <a:r>
              <a:rPr lang="en" sz="1000" err="1"/>
              <a:t>maioria</a:t>
            </a:r>
            <a:r>
              <a:rPr lang="en" sz="1000" dirty="0"/>
              <a:t> dos </a:t>
            </a:r>
            <a:r>
              <a:rPr lang="en" sz="1000" err="1"/>
              <a:t>casos</a:t>
            </a:r>
            <a:r>
              <a:rPr lang="en" sz="1000" dirty="0"/>
              <a:t> </a:t>
            </a:r>
            <a:r>
              <a:rPr lang="en" sz="1000" err="1"/>
              <a:t>ela</a:t>
            </a:r>
            <a:r>
              <a:rPr lang="en" sz="1000" dirty="0"/>
              <a:t> </a:t>
            </a:r>
            <a:r>
              <a:rPr lang="en" sz="1000" err="1"/>
              <a:t>consiste</a:t>
            </a:r>
            <a:r>
              <a:rPr lang="en" sz="1000" dirty="0"/>
              <a:t> de um </a:t>
            </a:r>
            <a:r>
              <a:rPr lang="en" sz="1000" err="1"/>
              <a:t>único</a:t>
            </a:r>
            <a:r>
              <a:rPr lang="en" sz="1000" dirty="0"/>
              <a:t> </a:t>
            </a:r>
            <a:r>
              <a:rPr lang="en" sz="1000" err="1"/>
              <a:t>método</a:t>
            </a:r>
            <a:r>
              <a:rPr lang="en" sz="1000" dirty="0"/>
              <a:t> </a:t>
            </a:r>
            <a:r>
              <a:rPr lang="en" sz="1000" err="1"/>
              <a:t>atualizar</a:t>
            </a:r>
            <a:r>
              <a:rPr lang="en" sz="1000" dirty="0"/>
              <a:t>. </a:t>
            </a:r>
            <a:endParaRPr lang="pt-BR"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33" name="Google Shape;233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34" name="Google Shape;234;p30"/>
          <p:cNvSpPr txBox="1">
            <a:spLocks noGrp="1"/>
          </p:cNvSpPr>
          <p:nvPr>
            <p:ph type="body" idx="1"/>
          </p:nvPr>
        </p:nvSpPr>
        <p:spPr>
          <a:xfrm>
            <a:off x="3844325" y="2649726"/>
            <a:ext cx="1481700" cy="17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Quarto</a:t>
            </a:r>
            <a:endParaRPr sz="1100" b="1" dirty="0"/>
          </a:p>
          <a:p>
            <a:pPr marL="0" indent="0">
              <a:lnSpc>
                <a:spcPct val="114999"/>
              </a:lnSpc>
              <a:spcBef>
                <a:spcPts val="0"/>
              </a:spcBef>
              <a:buNone/>
            </a:pPr>
            <a:r>
              <a:rPr lang="en" sz="1000" dirty="0" err="1"/>
              <a:t>Assinantes</a:t>
            </a:r>
            <a:r>
              <a:rPr lang="en" sz="1000" dirty="0"/>
              <a:t> </a:t>
            </a:r>
            <a:r>
              <a:rPr lang="en" sz="1000" dirty="0" err="1"/>
              <a:t>Concretos</a:t>
            </a:r>
            <a:r>
              <a:rPr lang="en" sz="1000" dirty="0"/>
              <a:t> </a:t>
            </a:r>
            <a:r>
              <a:rPr lang="en" sz="1000" dirty="0" err="1"/>
              <a:t>realizam</a:t>
            </a:r>
            <a:r>
              <a:rPr lang="en" sz="1000" dirty="0"/>
              <a:t> </a:t>
            </a:r>
            <a:r>
              <a:rPr lang="en" sz="1000" dirty="0" err="1"/>
              <a:t>algumas</a:t>
            </a:r>
            <a:r>
              <a:rPr lang="en" sz="1000" dirty="0"/>
              <a:t> </a:t>
            </a:r>
            <a:r>
              <a:rPr lang="en" sz="1000" dirty="0" err="1"/>
              <a:t>ações</a:t>
            </a:r>
            <a:r>
              <a:rPr lang="en" sz="1000" dirty="0"/>
              <a:t> </a:t>
            </a:r>
            <a:r>
              <a:rPr lang="en" sz="1000" dirty="0" err="1"/>
              <a:t>em</a:t>
            </a:r>
            <a:r>
              <a:rPr lang="en" sz="1000" dirty="0"/>
              <a:t> </a:t>
            </a:r>
            <a:r>
              <a:rPr lang="en" sz="1000" dirty="0" err="1"/>
              <a:t>resposta</a:t>
            </a:r>
            <a:r>
              <a:rPr lang="en" sz="1000" dirty="0"/>
              <a:t> </a:t>
            </a:r>
            <a:r>
              <a:rPr lang="en" sz="1000" dirty="0" err="1"/>
              <a:t>às</a:t>
            </a:r>
            <a:r>
              <a:rPr lang="en" sz="1000" dirty="0"/>
              <a:t> </a:t>
            </a:r>
            <a:r>
              <a:rPr lang="en" sz="1000" dirty="0" err="1"/>
              <a:t>notificações</a:t>
            </a:r>
            <a:r>
              <a:rPr lang="en" sz="1000" dirty="0"/>
              <a:t> </a:t>
            </a:r>
            <a:r>
              <a:rPr lang="en" sz="1000" dirty="0" err="1"/>
              <a:t>enviadas</a:t>
            </a:r>
            <a:r>
              <a:rPr lang="en" sz="1000" dirty="0"/>
              <a:t> pela </a:t>
            </a:r>
            <a:r>
              <a:rPr lang="en" sz="1000" dirty="0" err="1"/>
              <a:t>publicadora</a:t>
            </a:r>
            <a:r>
              <a:rPr lang="en" sz="1000" dirty="0"/>
              <a:t>. </a:t>
            </a:r>
            <a:endParaRPr/>
          </a:p>
        </p:txBody>
      </p:sp>
      <p:sp>
        <p:nvSpPr>
          <p:cNvPr id="235" name="Google Shape;235;p30"/>
          <p:cNvSpPr txBox="1">
            <a:spLocks noGrp="1"/>
          </p:cNvSpPr>
          <p:nvPr>
            <p:ph type="body" idx="2"/>
          </p:nvPr>
        </p:nvSpPr>
        <p:spPr>
          <a:xfrm>
            <a:off x="5524775" y="2649726"/>
            <a:ext cx="1481700" cy="17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Quinto</a:t>
            </a:r>
            <a:endParaRPr sz="1100" b="1" dirty="0"/>
          </a:p>
          <a:p>
            <a:pPr marL="0" indent="0">
              <a:lnSpc>
                <a:spcPct val="114999"/>
              </a:lnSpc>
              <a:spcBef>
                <a:spcPts val="0"/>
              </a:spcBef>
              <a:buNone/>
            </a:pPr>
            <a:r>
              <a:rPr lang="en" sz="1000" dirty="0"/>
              <a:t>O </a:t>
            </a:r>
            <a:r>
              <a:rPr lang="en" sz="1000" dirty="0" err="1"/>
              <a:t>Cliente</a:t>
            </a:r>
            <a:r>
              <a:rPr lang="en" sz="1000" dirty="0"/>
              <a:t> </a:t>
            </a:r>
            <a:r>
              <a:rPr lang="en" sz="1000" dirty="0" err="1"/>
              <a:t>cria</a:t>
            </a:r>
            <a:r>
              <a:rPr lang="en" sz="1000" dirty="0"/>
              <a:t> a </a:t>
            </a:r>
            <a:r>
              <a:rPr lang="en" sz="1000" dirty="0" err="1"/>
              <a:t>publicadora</a:t>
            </a:r>
            <a:r>
              <a:rPr lang="en" sz="1000" dirty="0"/>
              <a:t> e </a:t>
            </a:r>
            <a:r>
              <a:rPr lang="en" sz="1000" dirty="0" err="1"/>
              <a:t>os</a:t>
            </a:r>
            <a:r>
              <a:rPr lang="en" sz="1000" dirty="0"/>
              <a:t> </a:t>
            </a:r>
            <a:r>
              <a:rPr lang="en" sz="1000" dirty="0" err="1"/>
              <a:t>objetos</a:t>
            </a:r>
            <a:r>
              <a:rPr lang="en" sz="1000" dirty="0"/>
              <a:t> </a:t>
            </a:r>
            <a:r>
              <a:rPr lang="en" sz="1000" dirty="0" err="1"/>
              <a:t>assinantes</a:t>
            </a:r>
            <a:r>
              <a:rPr lang="en" sz="1000" dirty="0"/>
              <a:t> </a:t>
            </a:r>
            <a:r>
              <a:rPr lang="en" sz="1000" dirty="0" err="1"/>
              <a:t>separadamente</a:t>
            </a:r>
            <a:r>
              <a:rPr lang="en" sz="1000" dirty="0"/>
              <a:t> e </a:t>
            </a:r>
            <a:r>
              <a:rPr lang="en" sz="1000" dirty="0" err="1"/>
              <a:t>então</a:t>
            </a:r>
            <a:r>
              <a:rPr lang="en" sz="1000" dirty="0"/>
              <a:t> </a:t>
            </a:r>
            <a:r>
              <a:rPr lang="en" sz="1000" dirty="0" err="1"/>
              <a:t>registra</a:t>
            </a:r>
            <a:r>
              <a:rPr lang="en" sz="1000" dirty="0"/>
              <a:t> </a:t>
            </a:r>
            <a:r>
              <a:rPr lang="en" sz="1000" dirty="0" err="1"/>
              <a:t>os</a:t>
            </a:r>
            <a:r>
              <a:rPr lang="en" sz="1000" dirty="0"/>
              <a:t> </a:t>
            </a:r>
            <a:r>
              <a:rPr lang="en" sz="1000" dirty="0" err="1"/>
              <a:t>assinantes</a:t>
            </a:r>
            <a:r>
              <a:rPr lang="en" sz="1000" dirty="0"/>
              <a:t> para as </a:t>
            </a:r>
            <a:r>
              <a:rPr lang="en" sz="1000" dirty="0" err="1"/>
              <a:t>atualizações</a:t>
            </a:r>
            <a:r>
              <a:rPr lang="en" sz="1000" dirty="0"/>
              <a:t> da </a:t>
            </a:r>
            <a:r>
              <a:rPr lang="en" sz="1000" dirty="0" err="1"/>
              <a:t>publicadora</a:t>
            </a:r>
            <a:r>
              <a:rPr lang="en" sz="1000" dirty="0"/>
              <a:t>.</a:t>
            </a:r>
            <a:endParaRPr sz="1000" dirty="0"/>
          </a:p>
        </p:txBody>
      </p:sp>
      <p:sp>
        <p:nvSpPr>
          <p:cNvPr id="236" name="Google Shape;236;p30"/>
          <p:cNvSpPr txBox="1">
            <a:spLocks noGrp="1"/>
          </p:cNvSpPr>
          <p:nvPr>
            <p:ph type="body" idx="3"/>
          </p:nvPr>
        </p:nvSpPr>
        <p:spPr>
          <a:xfrm>
            <a:off x="7205225" y="2649726"/>
            <a:ext cx="1481700" cy="17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100" b="1" dirty="0"/>
          </a:p>
          <a:p>
            <a:pPr marL="0" indent="0">
              <a:spcBef>
                <a:spcPts val="0"/>
              </a:spcBef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/>
              <a:t>Exemplo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A6DA850-2322-0C3C-3C67-131C7DF5420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779524" y="1155369"/>
            <a:ext cx="2250300" cy="35406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F5BDF6F0-B392-47A3-6E1B-DE9D343246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8" descr="Diagrama&#10;&#10;Descrição gerada automaticamente">
            <a:extLst>
              <a:ext uri="{FF2B5EF4-FFF2-40B4-BE49-F238E27FC236}">
                <a16:creationId xmlns:a16="http://schemas.microsoft.com/office/drawing/2014/main" id="{8A3B024E-5FAE-565A-4DC0-E8A3BADDE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237" y="2782263"/>
            <a:ext cx="4343400" cy="1664949"/>
          </a:xfrm>
          <a:prstGeom prst="rect">
            <a:avLst/>
          </a:prstGeom>
        </p:spPr>
      </p:pic>
      <p:pic>
        <p:nvPicPr>
          <p:cNvPr id="9" name="Imagem 9" descr="Diagrama&#10;&#10;Descrição gerada automaticamente">
            <a:extLst>
              <a:ext uri="{FF2B5EF4-FFF2-40B4-BE49-F238E27FC236}">
                <a16:creationId xmlns:a16="http://schemas.microsoft.com/office/drawing/2014/main" id="{ACA5EF5F-74D1-504F-60BB-46F619167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675" y="339793"/>
            <a:ext cx="4221956" cy="22422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02" name="Google Shape;302;p35"/>
          <p:cNvSpPr txBox="1">
            <a:spLocks noGrp="1"/>
          </p:cNvSpPr>
          <p:nvPr>
            <p:ph type="ctrTitle" idx="4294967295"/>
          </p:nvPr>
        </p:nvSpPr>
        <p:spPr>
          <a:xfrm>
            <a:off x="723300" y="1792375"/>
            <a:ext cx="7697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err="1"/>
              <a:t>Obrigado</a:t>
            </a:r>
            <a:r>
              <a:rPr lang="en" sz="3600" dirty="0"/>
              <a:t>!</a:t>
            </a:r>
            <a:endParaRPr sz="3600" dirty="0"/>
          </a:p>
        </p:txBody>
      </p:sp>
      <p:sp>
        <p:nvSpPr>
          <p:cNvPr id="303" name="Google Shape;303;p35"/>
          <p:cNvSpPr txBox="1">
            <a:spLocks noGrp="1"/>
          </p:cNvSpPr>
          <p:nvPr>
            <p:ph type="subTitle" idx="4294967295"/>
          </p:nvPr>
        </p:nvSpPr>
        <p:spPr>
          <a:xfrm>
            <a:off x="723300" y="2715524"/>
            <a:ext cx="7697400" cy="130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" sz="2400" b="1" dirty="0" err="1">
                <a:solidFill>
                  <a:srgbClr val="FFFFFF"/>
                </a:solidFill>
              </a:rPr>
              <a:t>Alguma</a:t>
            </a:r>
            <a:r>
              <a:rPr lang="en" sz="2400" b="1" dirty="0">
                <a:solidFill>
                  <a:srgbClr val="FFFFFF"/>
                </a:solidFill>
              </a:rPr>
              <a:t> </a:t>
            </a:r>
            <a:r>
              <a:rPr lang="en" sz="2400" b="1" dirty="0" err="1">
                <a:solidFill>
                  <a:srgbClr val="FFFFFF"/>
                </a:solidFill>
              </a:rPr>
              <a:t>pergunta</a:t>
            </a:r>
            <a:r>
              <a:rPr lang="en" sz="2400" b="1" dirty="0">
                <a:solidFill>
                  <a:srgbClr val="FFFFFF"/>
                </a:solidFill>
              </a:rPr>
              <a:t>?</a:t>
            </a:r>
            <a:endParaRPr sz="2400" b="1">
              <a:solidFill>
                <a:srgbClr val="FFFFFF"/>
              </a:solidFill>
            </a:endParaRPr>
          </a:p>
          <a:p>
            <a:pPr marL="0" indent="0" algn="ctr">
              <a:lnSpc>
                <a:spcPct val="114999"/>
              </a:lnSpc>
              <a:spcBef>
                <a:spcPts val="0"/>
              </a:spcBef>
              <a:buNone/>
            </a:pPr>
            <a:r>
              <a:rPr lang="en" sz="2400" dirty="0" err="1">
                <a:solidFill>
                  <a:srgbClr val="FFFFFF"/>
                </a:solidFill>
              </a:rPr>
              <a:t>Trabalho</a:t>
            </a:r>
            <a:r>
              <a:rPr lang="en" sz="2400" dirty="0">
                <a:solidFill>
                  <a:srgbClr val="FFFFFF"/>
                </a:solidFill>
              </a:rPr>
              <a:t> </a:t>
            </a:r>
            <a:r>
              <a:rPr lang="en" sz="2400" dirty="0" err="1">
                <a:solidFill>
                  <a:srgbClr val="FFFFFF"/>
                </a:solidFill>
              </a:rPr>
              <a:t>feito</a:t>
            </a:r>
            <a:r>
              <a:rPr lang="en" sz="2400" dirty="0">
                <a:solidFill>
                  <a:srgbClr val="FFFFFF"/>
                </a:solidFill>
              </a:rPr>
              <a:t> </a:t>
            </a:r>
            <a:r>
              <a:rPr lang="en" sz="2400" dirty="0" err="1">
                <a:solidFill>
                  <a:srgbClr val="FFFFFF"/>
                </a:solidFill>
              </a:rPr>
              <a:t>por</a:t>
            </a:r>
            <a:r>
              <a:rPr lang="en" sz="2400" dirty="0">
                <a:solidFill>
                  <a:srgbClr val="FFFFFF"/>
                </a:solidFill>
              </a:rPr>
              <a:t> Alison </a:t>
            </a:r>
            <a:r>
              <a:rPr lang="en" sz="2400" dirty="0" err="1">
                <a:solidFill>
                  <a:srgbClr val="FFFFFF"/>
                </a:solidFill>
              </a:rPr>
              <a:t>Winkert</a:t>
            </a:r>
            <a:r>
              <a:rPr lang="en" sz="2400" dirty="0">
                <a:solidFill>
                  <a:srgbClr val="FFFFFF"/>
                </a:solidFill>
              </a:rPr>
              <a:t> e Gustavo </a:t>
            </a:r>
            <a:r>
              <a:rPr lang="en" sz="2400" dirty="0" err="1">
                <a:solidFill>
                  <a:srgbClr val="FFFFFF"/>
                </a:solidFill>
              </a:rPr>
              <a:t>Canapa</a:t>
            </a:r>
            <a:endParaRPr dirty="0" err="1"/>
          </a:p>
        </p:txBody>
      </p:sp>
      <p:sp>
        <p:nvSpPr>
          <p:cNvPr id="304" name="Google Shape;304;p35"/>
          <p:cNvSpPr/>
          <p:nvPr/>
        </p:nvSpPr>
        <p:spPr>
          <a:xfrm>
            <a:off x="4127625" y="1102328"/>
            <a:ext cx="888759" cy="818862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Strategy</a:t>
            </a:r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1"/>
          </p:nvPr>
        </p:nvSpPr>
        <p:spPr>
          <a:xfrm>
            <a:off x="2169925" y="2840052"/>
            <a:ext cx="4804200" cy="7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spcAft>
                <a:spcPts val="1000"/>
              </a:spcAft>
            </a:pPr>
            <a:r>
              <a:rPr lang="en" dirty="0" err="1"/>
              <a:t>Padrão</a:t>
            </a:r>
            <a:r>
              <a:rPr lang="en" dirty="0"/>
              <a:t> </a:t>
            </a:r>
            <a:r>
              <a:rPr lang="en" dirty="0" err="1"/>
              <a:t>Comportamental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012" scaled="0"/>
        </a:gra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2370425" y="1780800"/>
            <a:ext cx="4403100" cy="19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14999"/>
              </a:lnSpc>
              <a:spcAft>
                <a:spcPts val="1000"/>
              </a:spcAft>
              <a:buNone/>
            </a:pPr>
            <a:r>
              <a:rPr lang="en" sz="2000" i="0" dirty="0"/>
              <a:t>O Strategy é um </a:t>
            </a:r>
            <a:r>
              <a:rPr lang="en" sz="2000" i="0" dirty="0" err="1"/>
              <a:t>padrão</a:t>
            </a:r>
            <a:r>
              <a:rPr lang="en" sz="2000" i="0" dirty="0"/>
              <a:t> de </a:t>
            </a:r>
            <a:r>
              <a:rPr lang="en" sz="2000" i="0" dirty="0" err="1"/>
              <a:t>projeto</a:t>
            </a:r>
            <a:r>
              <a:rPr lang="en" sz="2000" i="0" dirty="0"/>
              <a:t> </a:t>
            </a:r>
            <a:r>
              <a:rPr lang="en" sz="2000" i="0" dirty="0" err="1"/>
              <a:t>comportamental</a:t>
            </a:r>
            <a:r>
              <a:rPr lang="en" sz="2000" i="0" dirty="0"/>
              <a:t> que </a:t>
            </a:r>
            <a:r>
              <a:rPr lang="en" sz="2000" i="0" dirty="0" err="1"/>
              <a:t>permite</a:t>
            </a:r>
            <a:r>
              <a:rPr lang="en" sz="2000" i="0" dirty="0"/>
              <a:t> que </a:t>
            </a:r>
            <a:r>
              <a:rPr lang="en" sz="2000" i="0" dirty="0" err="1"/>
              <a:t>você</a:t>
            </a:r>
            <a:r>
              <a:rPr lang="en" sz="2000" i="0" dirty="0"/>
              <a:t> </a:t>
            </a:r>
            <a:r>
              <a:rPr lang="en" sz="2000" i="0" dirty="0" err="1"/>
              <a:t>defina</a:t>
            </a:r>
            <a:r>
              <a:rPr lang="en" sz="2000" i="0" dirty="0"/>
              <a:t> </a:t>
            </a:r>
            <a:r>
              <a:rPr lang="en" sz="2000" i="0" dirty="0" err="1"/>
              <a:t>uma</a:t>
            </a:r>
            <a:r>
              <a:rPr lang="en" sz="2000" i="0" dirty="0"/>
              <a:t> </a:t>
            </a:r>
            <a:r>
              <a:rPr lang="en" sz="2000" i="0" dirty="0" err="1"/>
              <a:t>família</a:t>
            </a:r>
            <a:r>
              <a:rPr lang="en" sz="2000" i="0" dirty="0"/>
              <a:t> de </a:t>
            </a:r>
            <a:r>
              <a:rPr lang="en" sz="2000" i="0" dirty="0" err="1"/>
              <a:t>algoritmos</a:t>
            </a:r>
            <a:r>
              <a:rPr lang="en" sz="2000" i="0" dirty="0"/>
              <a:t>, </a:t>
            </a:r>
            <a:r>
              <a:rPr lang="en" sz="2000" i="0" dirty="0" err="1"/>
              <a:t>coloque-os</a:t>
            </a:r>
            <a:r>
              <a:rPr lang="en" sz="2000" i="0" dirty="0"/>
              <a:t> </a:t>
            </a:r>
            <a:r>
              <a:rPr lang="en" sz="2000" i="0" dirty="0" err="1"/>
              <a:t>em</a:t>
            </a:r>
            <a:r>
              <a:rPr lang="en" sz="2000" i="0" dirty="0"/>
              <a:t> classes </a:t>
            </a:r>
            <a:r>
              <a:rPr lang="en" sz="2000" i="0" dirty="0" err="1"/>
              <a:t>separadas</a:t>
            </a:r>
            <a:r>
              <a:rPr lang="en" sz="2000" i="0" dirty="0"/>
              <a:t>, e </a:t>
            </a:r>
            <a:r>
              <a:rPr lang="en" sz="2000" i="0" dirty="0" err="1"/>
              <a:t>faça</a:t>
            </a:r>
            <a:r>
              <a:rPr lang="en" sz="2000" i="0" dirty="0"/>
              <a:t> </a:t>
            </a:r>
            <a:r>
              <a:rPr lang="en" sz="2000" i="0" dirty="0" err="1"/>
              <a:t>os</a:t>
            </a:r>
            <a:r>
              <a:rPr lang="en" sz="2000" i="0" dirty="0"/>
              <a:t> </a:t>
            </a:r>
            <a:r>
              <a:rPr lang="en" sz="2000" i="0" dirty="0" err="1"/>
              <a:t>objetos</a:t>
            </a:r>
            <a:r>
              <a:rPr lang="en" sz="2000" i="0" dirty="0"/>
              <a:t> deles </a:t>
            </a:r>
            <a:r>
              <a:rPr lang="en" sz="2000" i="0" dirty="0" err="1"/>
              <a:t>intercambiáveis</a:t>
            </a:r>
            <a:r>
              <a:rPr lang="en" sz="2000" i="0" dirty="0"/>
              <a:t>.</a:t>
            </a:r>
            <a:endParaRPr lang="pt-BR" sz="2000"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Problema</a:t>
            </a: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1600" dirty="0"/>
              <a:t>Um </a:t>
            </a:r>
            <a:r>
              <a:rPr lang="en" sz="1600" dirty="0" err="1"/>
              <a:t>dia</a:t>
            </a:r>
            <a:r>
              <a:rPr lang="en" sz="1600" dirty="0"/>
              <a:t> </a:t>
            </a:r>
            <a:r>
              <a:rPr lang="en" sz="1600" dirty="0" err="1"/>
              <a:t>você</a:t>
            </a:r>
            <a:r>
              <a:rPr lang="en" sz="1600" dirty="0"/>
              <a:t> decide </a:t>
            </a:r>
            <a:r>
              <a:rPr lang="en" sz="1600" dirty="0" err="1"/>
              <a:t>criar</a:t>
            </a:r>
            <a:r>
              <a:rPr lang="en" sz="1600" dirty="0"/>
              <a:t> </a:t>
            </a:r>
            <a:r>
              <a:rPr lang="en" sz="1600" dirty="0" err="1"/>
              <a:t>uma</a:t>
            </a:r>
            <a:r>
              <a:rPr lang="en" sz="1600" dirty="0"/>
              <a:t> </a:t>
            </a:r>
            <a:r>
              <a:rPr lang="en" sz="1600" dirty="0" err="1"/>
              <a:t>aplicação</a:t>
            </a:r>
            <a:r>
              <a:rPr lang="en" sz="1600" dirty="0"/>
              <a:t> de </a:t>
            </a:r>
            <a:r>
              <a:rPr lang="en" sz="1600" dirty="0" err="1"/>
              <a:t>navegação</a:t>
            </a:r>
            <a:r>
              <a:rPr lang="en" sz="1600" dirty="0"/>
              <a:t> para </a:t>
            </a:r>
            <a:r>
              <a:rPr lang="en" sz="1600" dirty="0" err="1"/>
              <a:t>viajantes</a:t>
            </a:r>
            <a:r>
              <a:rPr lang="en" sz="1600" dirty="0"/>
              <a:t> </a:t>
            </a:r>
            <a:r>
              <a:rPr lang="en" sz="1600" dirty="0" err="1"/>
              <a:t>casuais</a:t>
            </a:r>
            <a:r>
              <a:rPr lang="en" sz="1600" dirty="0"/>
              <a:t>. A </a:t>
            </a:r>
            <a:r>
              <a:rPr lang="en" sz="1600" dirty="0" err="1"/>
              <a:t>aplicação</a:t>
            </a:r>
            <a:r>
              <a:rPr lang="en" sz="1600" dirty="0"/>
              <a:t> </a:t>
            </a:r>
            <a:r>
              <a:rPr lang="en" sz="1600" dirty="0" err="1"/>
              <a:t>estava</a:t>
            </a:r>
            <a:r>
              <a:rPr lang="en" sz="1600" dirty="0"/>
              <a:t> </a:t>
            </a:r>
            <a:r>
              <a:rPr lang="en" sz="1600" dirty="0" err="1"/>
              <a:t>centrada</a:t>
            </a:r>
            <a:r>
              <a:rPr lang="en" sz="1600" dirty="0"/>
              <a:t> </a:t>
            </a:r>
            <a:r>
              <a:rPr lang="en" sz="1600" dirty="0" err="1"/>
              <a:t>em</a:t>
            </a:r>
            <a:r>
              <a:rPr lang="en" sz="1600" dirty="0"/>
              <a:t> um </a:t>
            </a:r>
            <a:r>
              <a:rPr lang="en" sz="1600" dirty="0" err="1"/>
              <a:t>mapa</a:t>
            </a:r>
            <a:r>
              <a:rPr lang="en" sz="1600" dirty="0"/>
              <a:t> bonito que </a:t>
            </a:r>
            <a:r>
              <a:rPr lang="en" sz="1600" dirty="0" err="1"/>
              <a:t>ajudava</a:t>
            </a:r>
            <a:r>
              <a:rPr lang="en" sz="1600" dirty="0"/>
              <a:t> </a:t>
            </a:r>
            <a:r>
              <a:rPr lang="en" sz="1600" dirty="0" err="1"/>
              <a:t>os</a:t>
            </a:r>
            <a:r>
              <a:rPr lang="en" sz="1600" dirty="0"/>
              <a:t> </a:t>
            </a:r>
            <a:r>
              <a:rPr lang="en" sz="1600" dirty="0" err="1"/>
              <a:t>usuários</a:t>
            </a:r>
            <a:r>
              <a:rPr lang="en" sz="1600" dirty="0"/>
              <a:t> a se </a:t>
            </a:r>
            <a:r>
              <a:rPr lang="en" sz="1600" dirty="0" err="1"/>
              <a:t>orientarem</a:t>
            </a:r>
            <a:r>
              <a:rPr lang="en" sz="1600" dirty="0"/>
              <a:t> </a:t>
            </a:r>
            <a:r>
              <a:rPr lang="en" sz="1600" dirty="0" err="1"/>
              <a:t>rapidamente</a:t>
            </a:r>
            <a:r>
              <a:rPr lang="en" sz="1600" dirty="0"/>
              <a:t> </a:t>
            </a:r>
            <a:r>
              <a:rPr lang="en" sz="1600" dirty="0" err="1"/>
              <a:t>em</a:t>
            </a:r>
            <a:r>
              <a:rPr lang="en" sz="1600" dirty="0"/>
              <a:t> </a:t>
            </a:r>
            <a:r>
              <a:rPr lang="en" sz="1600" dirty="0" err="1"/>
              <a:t>uma</a:t>
            </a:r>
            <a:r>
              <a:rPr lang="en" sz="1600" dirty="0"/>
              <a:t> </a:t>
            </a:r>
            <a:r>
              <a:rPr lang="en" sz="1600" dirty="0" err="1"/>
              <a:t>cidade</a:t>
            </a:r>
            <a:r>
              <a:rPr lang="en" sz="1600" dirty="0"/>
              <a:t>.</a:t>
            </a:r>
          </a:p>
          <a:p>
            <a:pPr>
              <a:lnSpc>
                <a:spcPct val="114999"/>
              </a:lnSpc>
              <a:spcBef>
                <a:spcPts val="0"/>
              </a:spcBef>
            </a:pPr>
            <a:endParaRPr lang="en" sz="1400" dirty="0"/>
          </a:p>
          <a:p>
            <a:pPr>
              <a:lnSpc>
                <a:spcPct val="114999"/>
              </a:lnSpc>
              <a:spcBef>
                <a:spcPts val="0"/>
              </a:spcBef>
            </a:pPr>
            <a:r>
              <a:rPr lang="en" sz="1600" dirty="0"/>
              <a:t>A </a:t>
            </a:r>
            <a:r>
              <a:rPr lang="en" sz="1600" dirty="0" err="1"/>
              <a:t>primeira</a:t>
            </a:r>
            <a:r>
              <a:rPr lang="en" sz="1600" dirty="0"/>
              <a:t> </a:t>
            </a:r>
            <a:r>
              <a:rPr lang="en" sz="1600" dirty="0" err="1"/>
              <a:t>versão</a:t>
            </a:r>
            <a:r>
              <a:rPr lang="en" sz="1600" dirty="0"/>
              <a:t> da </a:t>
            </a:r>
            <a:r>
              <a:rPr lang="en" sz="1600" dirty="0" err="1"/>
              <a:t>aplicação</a:t>
            </a:r>
            <a:r>
              <a:rPr lang="en" sz="1600" dirty="0"/>
              <a:t> podia </a:t>
            </a:r>
            <a:r>
              <a:rPr lang="en" sz="1600" dirty="0" err="1"/>
              <a:t>apenas</a:t>
            </a:r>
            <a:r>
              <a:rPr lang="en" sz="1600" dirty="0"/>
              <a:t> </a:t>
            </a:r>
            <a:r>
              <a:rPr lang="en" sz="1600" dirty="0" err="1"/>
              <a:t>construir</a:t>
            </a:r>
            <a:r>
              <a:rPr lang="en" sz="1600" dirty="0"/>
              <a:t> </a:t>
            </a:r>
            <a:r>
              <a:rPr lang="en" sz="1600" dirty="0" err="1"/>
              <a:t>rotas</a:t>
            </a:r>
            <a:r>
              <a:rPr lang="en" sz="1600" dirty="0"/>
              <a:t> </a:t>
            </a:r>
            <a:r>
              <a:rPr lang="en" sz="1600" dirty="0" err="1"/>
              <a:t>sobre</a:t>
            </a:r>
            <a:r>
              <a:rPr lang="en" sz="1600" dirty="0"/>
              <a:t> </a:t>
            </a:r>
            <a:r>
              <a:rPr lang="en" sz="1600" dirty="0" err="1"/>
              <a:t>rodovias</a:t>
            </a:r>
            <a:r>
              <a:rPr lang="en" sz="1600" dirty="0"/>
              <a:t>, e </a:t>
            </a:r>
            <a:r>
              <a:rPr lang="en" sz="1600" dirty="0" err="1"/>
              <a:t>isso</a:t>
            </a:r>
            <a:r>
              <a:rPr lang="en" sz="1600" dirty="0"/>
              <a:t> </a:t>
            </a:r>
            <a:r>
              <a:rPr lang="en" sz="1600" dirty="0" err="1"/>
              <a:t>agradou</a:t>
            </a:r>
            <a:r>
              <a:rPr lang="en" sz="1600" dirty="0"/>
              <a:t> </a:t>
            </a:r>
            <a:r>
              <a:rPr lang="en" sz="1600" dirty="0" err="1"/>
              <a:t>muito</a:t>
            </a:r>
            <a:r>
              <a:rPr lang="en" sz="1600" dirty="0"/>
              <a:t> </a:t>
            </a:r>
            <a:r>
              <a:rPr lang="en" sz="1600" dirty="0" err="1"/>
              <a:t>quem</a:t>
            </a:r>
            <a:r>
              <a:rPr lang="en" sz="1600" dirty="0"/>
              <a:t> </a:t>
            </a:r>
            <a:r>
              <a:rPr lang="en" sz="1600" dirty="0" err="1"/>
              <a:t>viaja</a:t>
            </a:r>
            <a:r>
              <a:rPr lang="en" sz="1600" dirty="0"/>
              <a:t> de </a:t>
            </a:r>
            <a:r>
              <a:rPr lang="en" sz="1600" dirty="0" err="1"/>
              <a:t>carro</a:t>
            </a:r>
            <a:r>
              <a:rPr lang="en" sz="1600" dirty="0"/>
              <a:t>. </a:t>
            </a:r>
            <a:r>
              <a:rPr lang="en" sz="1600" dirty="0" err="1"/>
              <a:t>Porém</a:t>
            </a:r>
            <a:r>
              <a:rPr lang="en" sz="1600" dirty="0"/>
              <a:t> </a:t>
            </a:r>
            <a:r>
              <a:rPr lang="en" sz="1600" dirty="0" err="1"/>
              <a:t>aparentemente</a:t>
            </a:r>
            <a:r>
              <a:rPr lang="en" sz="1600" dirty="0"/>
              <a:t>, </a:t>
            </a:r>
            <a:r>
              <a:rPr lang="en" sz="1600" dirty="0" err="1"/>
              <a:t>nem</a:t>
            </a:r>
            <a:r>
              <a:rPr lang="en" sz="1600" dirty="0"/>
              <a:t> </a:t>
            </a:r>
            <a:r>
              <a:rPr lang="en" sz="1600" dirty="0" err="1"/>
              <a:t>todo</a:t>
            </a:r>
            <a:r>
              <a:rPr lang="en" sz="1600" dirty="0"/>
              <a:t> </a:t>
            </a:r>
            <a:r>
              <a:rPr lang="en" sz="1600" dirty="0" err="1"/>
              <a:t>mundo</a:t>
            </a:r>
            <a:r>
              <a:rPr lang="en" sz="1600" dirty="0"/>
              <a:t> dirige </a:t>
            </a:r>
            <a:r>
              <a:rPr lang="en" sz="1600" dirty="0" err="1"/>
              <a:t>em</a:t>
            </a:r>
            <a:r>
              <a:rPr lang="en" sz="1600" dirty="0"/>
              <a:t> </a:t>
            </a:r>
            <a:r>
              <a:rPr lang="en" sz="1600" dirty="0" err="1"/>
              <a:t>suas</a:t>
            </a:r>
            <a:r>
              <a:rPr lang="en" sz="1600" dirty="0"/>
              <a:t> </a:t>
            </a:r>
            <a:r>
              <a:rPr lang="en" sz="1600" dirty="0" err="1"/>
              <a:t>férias</a:t>
            </a:r>
            <a:r>
              <a:rPr lang="en" sz="1600" dirty="0"/>
              <a:t>. </a:t>
            </a:r>
            <a:r>
              <a:rPr lang="en" sz="1600" dirty="0" err="1"/>
              <a:t>Então</a:t>
            </a:r>
            <a:r>
              <a:rPr lang="en" sz="1600" dirty="0"/>
              <a:t> com a </a:t>
            </a:r>
            <a:r>
              <a:rPr lang="en" sz="1600" dirty="0" err="1"/>
              <a:t>próxima</a:t>
            </a:r>
            <a:r>
              <a:rPr lang="en" sz="1600" dirty="0"/>
              <a:t> </a:t>
            </a:r>
            <a:r>
              <a:rPr lang="en" sz="1600" dirty="0" err="1"/>
              <a:t>atualização</a:t>
            </a:r>
            <a:r>
              <a:rPr lang="en" sz="1600" dirty="0"/>
              <a:t> </a:t>
            </a:r>
            <a:r>
              <a:rPr lang="en" sz="1600" dirty="0" err="1"/>
              <a:t>você</a:t>
            </a:r>
            <a:r>
              <a:rPr lang="en" sz="1600" dirty="0"/>
              <a:t> </a:t>
            </a:r>
            <a:r>
              <a:rPr lang="en" sz="1600" dirty="0" err="1"/>
              <a:t>adicionou</a:t>
            </a:r>
            <a:r>
              <a:rPr lang="en" sz="1600" dirty="0"/>
              <a:t> </a:t>
            </a:r>
            <a:r>
              <a:rPr lang="en" sz="1600" dirty="0" err="1"/>
              <a:t>uma</a:t>
            </a:r>
            <a:r>
              <a:rPr lang="en" sz="1600" dirty="0"/>
              <a:t> </a:t>
            </a:r>
            <a:r>
              <a:rPr lang="en" sz="1600" dirty="0" err="1"/>
              <a:t>opção</a:t>
            </a:r>
            <a:r>
              <a:rPr lang="en" sz="1600" dirty="0"/>
              <a:t> de </a:t>
            </a:r>
            <a:r>
              <a:rPr lang="en" sz="1600" dirty="0" err="1"/>
              <a:t>construir</a:t>
            </a:r>
            <a:r>
              <a:rPr lang="en" sz="1600" dirty="0"/>
              <a:t> </a:t>
            </a:r>
            <a:r>
              <a:rPr lang="en" sz="1600" dirty="0" err="1"/>
              <a:t>rotas</a:t>
            </a:r>
            <a:r>
              <a:rPr lang="en" sz="1600" dirty="0"/>
              <a:t> de </a:t>
            </a:r>
            <a:r>
              <a:rPr lang="en" sz="1600" dirty="0" err="1"/>
              <a:t>caminhada</a:t>
            </a:r>
            <a:r>
              <a:rPr lang="en" sz="1600" dirty="0"/>
              <a:t>. Logo </a:t>
            </a:r>
            <a:r>
              <a:rPr lang="en" sz="1600" dirty="0" err="1"/>
              <a:t>após</a:t>
            </a:r>
            <a:r>
              <a:rPr lang="en" sz="1600" dirty="0"/>
              <a:t> </a:t>
            </a:r>
            <a:r>
              <a:rPr lang="en" sz="1600" dirty="0" err="1"/>
              <a:t>isso</a:t>
            </a:r>
            <a:r>
              <a:rPr lang="en" sz="1600" dirty="0"/>
              <a:t> </a:t>
            </a:r>
            <a:r>
              <a:rPr lang="en" sz="1600" dirty="0" err="1"/>
              <a:t>você</a:t>
            </a:r>
            <a:r>
              <a:rPr lang="en" sz="1600" dirty="0"/>
              <a:t> </a:t>
            </a:r>
            <a:r>
              <a:rPr lang="en" sz="1600" dirty="0" err="1"/>
              <a:t>adicionou</a:t>
            </a:r>
            <a:r>
              <a:rPr lang="en" sz="1600" dirty="0"/>
              <a:t> </a:t>
            </a:r>
            <a:r>
              <a:rPr lang="en" sz="1600" dirty="0" err="1"/>
              <a:t>outra</a:t>
            </a:r>
            <a:r>
              <a:rPr lang="en" sz="1600" dirty="0"/>
              <a:t> </a:t>
            </a:r>
            <a:r>
              <a:rPr lang="en" sz="1600" dirty="0" err="1"/>
              <a:t>opção</a:t>
            </a:r>
            <a:r>
              <a:rPr lang="en" sz="1600" dirty="0"/>
              <a:t> para </a:t>
            </a:r>
            <a:r>
              <a:rPr lang="en" sz="1600" dirty="0" err="1"/>
              <a:t>permitir</a:t>
            </a:r>
            <a:r>
              <a:rPr lang="en" sz="1600" dirty="0"/>
              <a:t> que as </a:t>
            </a:r>
            <a:r>
              <a:rPr lang="en" sz="1600" dirty="0" err="1"/>
              <a:t>pessoas</a:t>
            </a:r>
            <a:r>
              <a:rPr lang="en" sz="1600" dirty="0"/>
              <a:t> </a:t>
            </a:r>
            <a:r>
              <a:rPr lang="en" sz="1600" dirty="0" err="1"/>
              <a:t>usem</a:t>
            </a:r>
            <a:r>
              <a:rPr lang="en" sz="1600" dirty="0"/>
              <a:t> o </a:t>
            </a:r>
            <a:r>
              <a:rPr lang="en" sz="1600" dirty="0" err="1"/>
              <a:t>transporte</a:t>
            </a:r>
            <a:r>
              <a:rPr lang="en" sz="1600" dirty="0"/>
              <a:t> </a:t>
            </a:r>
            <a:r>
              <a:rPr lang="en" sz="1600" dirty="0" err="1"/>
              <a:t>público</a:t>
            </a:r>
            <a:r>
              <a:rPr lang="en" sz="1600" dirty="0"/>
              <a:t>.</a:t>
            </a: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844325" y="312407"/>
            <a:ext cx="4907775" cy="403351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400" b="1" dirty="0"/>
          </a:p>
          <a:p>
            <a:pPr>
              <a:lnSpc>
                <a:spcPct val="114999"/>
              </a:lnSpc>
              <a:buNone/>
            </a:pPr>
            <a:r>
              <a:rPr lang="en" sz="1400" dirty="0"/>
              <a:t>O </a:t>
            </a:r>
            <a:r>
              <a:rPr lang="en" sz="1400" dirty="0" err="1"/>
              <a:t>padrão</a:t>
            </a:r>
            <a:r>
              <a:rPr lang="en" sz="1400" dirty="0"/>
              <a:t> Strategy </a:t>
            </a:r>
            <a:r>
              <a:rPr lang="en" sz="1400" dirty="0" err="1"/>
              <a:t>sugere</a:t>
            </a:r>
            <a:r>
              <a:rPr lang="en" sz="1400" dirty="0"/>
              <a:t> que </a:t>
            </a:r>
            <a:r>
              <a:rPr lang="en" sz="1400" dirty="0" err="1"/>
              <a:t>você</a:t>
            </a:r>
            <a:r>
              <a:rPr lang="en" sz="1400" dirty="0"/>
              <a:t> </a:t>
            </a:r>
            <a:r>
              <a:rPr lang="en" sz="1400" dirty="0" err="1"/>
              <a:t>pegue</a:t>
            </a:r>
            <a:r>
              <a:rPr lang="en" sz="1400" dirty="0"/>
              <a:t> </a:t>
            </a:r>
            <a:r>
              <a:rPr lang="en" sz="1400" dirty="0" err="1"/>
              <a:t>uma</a:t>
            </a:r>
            <a:r>
              <a:rPr lang="en" sz="1400" dirty="0"/>
              <a:t> </a:t>
            </a:r>
            <a:r>
              <a:rPr lang="en" sz="1400" dirty="0" err="1"/>
              <a:t>classe</a:t>
            </a:r>
            <a:r>
              <a:rPr lang="en" sz="1400" dirty="0"/>
              <a:t> que </a:t>
            </a:r>
            <a:r>
              <a:rPr lang="en" sz="1400" dirty="0" err="1"/>
              <a:t>faz</a:t>
            </a:r>
            <a:r>
              <a:rPr lang="en" sz="1400" dirty="0"/>
              <a:t> algo </a:t>
            </a:r>
            <a:r>
              <a:rPr lang="en" sz="1400" dirty="0" err="1"/>
              <a:t>específico</a:t>
            </a:r>
            <a:r>
              <a:rPr lang="en" sz="1400" dirty="0"/>
              <a:t> </a:t>
            </a:r>
            <a:r>
              <a:rPr lang="en" sz="1400" dirty="0" err="1"/>
              <a:t>em</a:t>
            </a:r>
            <a:r>
              <a:rPr lang="en" sz="1400" dirty="0"/>
              <a:t> </a:t>
            </a:r>
            <a:r>
              <a:rPr lang="en" sz="1400" dirty="0" err="1"/>
              <a:t>diversas</a:t>
            </a:r>
            <a:r>
              <a:rPr lang="en" sz="1400" dirty="0"/>
              <a:t> </a:t>
            </a:r>
            <a:r>
              <a:rPr lang="en" sz="1400" dirty="0" err="1"/>
              <a:t>maneiras</a:t>
            </a:r>
            <a:r>
              <a:rPr lang="en" sz="1400" dirty="0"/>
              <a:t> </a:t>
            </a:r>
            <a:r>
              <a:rPr lang="en" sz="1400" dirty="0" err="1"/>
              <a:t>diferentes</a:t>
            </a:r>
            <a:r>
              <a:rPr lang="en" sz="1400" dirty="0"/>
              <a:t> e </a:t>
            </a:r>
            <a:r>
              <a:rPr lang="en" sz="1400" dirty="0" err="1"/>
              <a:t>extraia</a:t>
            </a:r>
            <a:r>
              <a:rPr lang="en" sz="1400" dirty="0"/>
              <a:t> </a:t>
            </a:r>
            <a:r>
              <a:rPr lang="en" sz="1400" dirty="0" err="1"/>
              <a:t>todos</a:t>
            </a:r>
            <a:r>
              <a:rPr lang="en" sz="1400" dirty="0"/>
              <a:t> </a:t>
            </a:r>
            <a:r>
              <a:rPr lang="en" sz="1400" dirty="0" err="1"/>
              <a:t>esses</a:t>
            </a:r>
            <a:r>
              <a:rPr lang="en" sz="1400" dirty="0"/>
              <a:t> </a:t>
            </a:r>
            <a:r>
              <a:rPr lang="en" sz="1400" dirty="0" err="1"/>
              <a:t>algoritmos</a:t>
            </a:r>
            <a:r>
              <a:rPr lang="en" sz="1400" dirty="0"/>
              <a:t> para classes </a:t>
            </a:r>
            <a:r>
              <a:rPr lang="en" sz="1400" dirty="0" err="1"/>
              <a:t>separadas</a:t>
            </a:r>
            <a:r>
              <a:rPr lang="en" sz="1400" dirty="0"/>
              <a:t> </a:t>
            </a:r>
            <a:r>
              <a:rPr lang="en" sz="1400" dirty="0" err="1"/>
              <a:t>chamadas</a:t>
            </a:r>
            <a:r>
              <a:rPr lang="en" sz="1400" dirty="0"/>
              <a:t> </a:t>
            </a:r>
            <a:r>
              <a:rPr lang="en" sz="1400" dirty="0" err="1"/>
              <a:t>estratégias</a:t>
            </a:r>
            <a:r>
              <a:rPr lang="en" sz="1400" dirty="0"/>
              <a:t>.</a:t>
            </a:r>
          </a:p>
          <a:p>
            <a:pPr>
              <a:lnSpc>
                <a:spcPct val="114999"/>
              </a:lnSpc>
              <a:buNone/>
            </a:pPr>
            <a:r>
              <a:rPr lang="en" sz="1400" dirty="0"/>
              <a:t>A </a:t>
            </a:r>
            <a:r>
              <a:rPr lang="en" sz="1400" dirty="0" err="1"/>
              <a:t>classe</a:t>
            </a:r>
            <a:r>
              <a:rPr lang="en" sz="1400" dirty="0"/>
              <a:t> original, </a:t>
            </a:r>
            <a:r>
              <a:rPr lang="en" sz="1400" dirty="0" err="1"/>
              <a:t>chamada</a:t>
            </a:r>
            <a:r>
              <a:rPr lang="en" sz="1400" dirty="0"/>
              <a:t> </a:t>
            </a:r>
            <a:r>
              <a:rPr lang="en" sz="1400" dirty="0" err="1"/>
              <a:t>contexto</a:t>
            </a:r>
            <a:r>
              <a:rPr lang="en" sz="1400" dirty="0"/>
              <a:t>, </a:t>
            </a:r>
            <a:r>
              <a:rPr lang="en" sz="1400" dirty="0" err="1"/>
              <a:t>deve</a:t>
            </a:r>
            <a:r>
              <a:rPr lang="en" sz="1400" dirty="0"/>
              <a:t> </a:t>
            </a:r>
            <a:r>
              <a:rPr lang="en" sz="1400" dirty="0" err="1"/>
              <a:t>ter</a:t>
            </a:r>
            <a:r>
              <a:rPr lang="en" sz="1400" dirty="0"/>
              <a:t> um campo para </a:t>
            </a:r>
            <a:r>
              <a:rPr lang="en" sz="1400" dirty="0" err="1"/>
              <a:t>armazenar</a:t>
            </a:r>
            <a:r>
              <a:rPr lang="en" sz="1400" dirty="0"/>
              <a:t> </a:t>
            </a:r>
            <a:r>
              <a:rPr lang="en" sz="1400" dirty="0" err="1"/>
              <a:t>uma</a:t>
            </a:r>
            <a:r>
              <a:rPr lang="en" sz="1400" dirty="0"/>
              <a:t> </a:t>
            </a:r>
            <a:r>
              <a:rPr lang="en" sz="1400" dirty="0" err="1"/>
              <a:t>referência</a:t>
            </a:r>
            <a:r>
              <a:rPr lang="en" sz="1400" dirty="0"/>
              <a:t> para um dessas </a:t>
            </a:r>
            <a:r>
              <a:rPr lang="en" sz="1400" dirty="0" err="1"/>
              <a:t>estratégias</a:t>
            </a:r>
            <a:r>
              <a:rPr lang="en" sz="1400" dirty="0"/>
              <a:t>. O </a:t>
            </a:r>
            <a:r>
              <a:rPr lang="en" sz="1400" dirty="0" err="1"/>
              <a:t>contexto</a:t>
            </a:r>
            <a:r>
              <a:rPr lang="en" sz="1400" dirty="0"/>
              <a:t> </a:t>
            </a:r>
            <a:r>
              <a:rPr lang="en" sz="1400" dirty="0" err="1"/>
              <a:t>delega</a:t>
            </a:r>
            <a:r>
              <a:rPr lang="en" sz="1400" dirty="0"/>
              <a:t> o </a:t>
            </a:r>
            <a:r>
              <a:rPr lang="en" sz="1400" dirty="0" err="1"/>
              <a:t>trabalho</a:t>
            </a:r>
            <a:r>
              <a:rPr lang="en" sz="1400" dirty="0"/>
              <a:t> para um </a:t>
            </a:r>
            <a:r>
              <a:rPr lang="en" sz="1400" dirty="0" err="1"/>
              <a:t>objeto</a:t>
            </a:r>
            <a:r>
              <a:rPr lang="en" sz="1400" dirty="0"/>
              <a:t> </a:t>
            </a:r>
            <a:r>
              <a:rPr lang="en" sz="1400" dirty="0" err="1"/>
              <a:t>estratégia</a:t>
            </a:r>
            <a:r>
              <a:rPr lang="en" sz="1400" dirty="0"/>
              <a:t> </a:t>
            </a:r>
            <a:r>
              <a:rPr lang="en" sz="1400" dirty="0" err="1"/>
              <a:t>ao</a:t>
            </a:r>
            <a:r>
              <a:rPr lang="en" sz="1400" dirty="0"/>
              <a:t> </a:t>
            </a:r>
            <a:r>
              <a:rPr lang="en" sz="1400" dirty="0" err="1"/>
              <a:t>invés</a:t>
            </a:r>
            <a:r>
              <a:rPr lang="en" sz="1400" dirty="0"/>
              <a:t> de </a:t>
            </a:r>
            <a:r>
              <a:rPr lang="en" sz="1400" dirty="0" err="1"/>
              <a:t>executá</a:t>
            </a:r>
            <a:r>
              <a:rPr lang="en" sz="1400" dirty="0"/>
              <a:t>-lo </a:t>
            </a:r>
            <a:r>
              <a:rPr lang="en" sz="1400" dirty="0" err="1"/>
              <a:t>por</a:t>
            </a:r>
            <a:r>
              <a:rPr lang="en" sz="1400" dirty="0"/>
              <a:t> </a:t>
            </a:r>
            <a:r>
              <a:rPr lang="en" sz="1400" dirty="0" err="1"/>
              <a:t>conta</a:t>
            </a:r>
            <a:r>
              <a:rPr lang="en" sz="1400" dirty="0"/>
              <a:t> </a:t>
            </a:r>
            <a:r>
              <a:rPr lang="en" sz="1400" dirty="0" err="1"/>
              <a:t>própria</a:t>
            </a:r>
            <a:r>
              <a:rPr lang="en" sz="1400" dirty="0"/>
              <a:t>.</a:t>
            </a:r>
            <a:endParaRPr lang="en" dirty="0"/>
          </a:p>
          <a:p>
            <a:pPr>
              <a:lnSpc>
                <a:spcPct val="114999"/>
              </a:lnSpc>
              <a:buNone/>
            </a:pPr>
            <a:r>
              <a:rPr lang="en" sz="1400" dirty="0"/>
              <a:t>O </a:t>
            </a:r>
            <a:r>
              <a:rPr lang="en" sz="1400" dirty="0" err="1"/>
              <a:t>contexto</a:t>
            </a:r>
            <a:r>
              <a:rPr lang="en" sz="1400" dirty="0"/>
              <a:t> </a:t>
            </a:r>
            <a:r>
              <a:rPr lang="en" sz="1400" dirty="0" err="1"/>
              <a:t>não</a:t>
            </a:r>
            <a:r>
              <a:rPr lang="en" sz="1400" dirty="0"/>
              <a:t> é </a:t>
            </a:r>
            <a:r>
              <a:rPr lang="en" sz="1400" dirty="0" err="1"/>
              <a:t>responsável</a:t>
            </a:r>
            <a:r>
              <a:rPr lang="en" sz="1400" dirty="0"/>
              <a:t> </a:t>
            </a:r>
            <a:r>
              <a:rPr lang="en" sz="1400" dirty="0" err="1"/>
              <a:t>por</a:t>
            </a:r>
            <a:r>
              <a:rPr lang="en" sz="1400" dirty="0"/>
              <a:t> </a:t>
            </a:r>
            <a:r>
              <a:rPr lang="en" sz="1400" dirty="0" err="1"/>
              <a:t>selecionar</a:t>
            </a:r>
            <a:r>
              <a:rPr lang="en" sz="1400" dirty="0"/>
              <a:t> um </a:t>
            </a:r>
            <a:r>
              <a:rPr lang="en" sz="1400" dirty="0" err="1"/>
              <a:t>algoritmo</a:t>
            </a:r>
            <a:r>
              <a:rPr lang="en" sz="1400" dirty="0"/>
              <a:t> </a:t>
            </a:r>
            <a:r>
              <a:rPr lang="en" sz="1400" dirty="0" err="1"/>
              <a:t>apropriado</a:t>
            </a:r>
            <a:r>
              <a:rPr lang="en" sz="1400" dirty="0"/>
              <a:t> para o </a:t>
            </a:r>
            <a:r>
              <a:rPr lang="en" sz="1400" dirty="0" err="1"/>
              <a:t>trabalho</a:t>
            </a:r>
            <a:r>
              <a:rPr lang="en" sz="1400" dirty="0"/>
              <a:t>. Ao </a:t>
            </a:r>
            <a:r>
              <a:rPr lang="en" sz="1400" dirty="0" err="1"/>
              <a:t>invés</a:t>
            </a:r>
            <a:r>
              <a:rPr lang="en" sz="1400" dirty="0"/>
              <a:t> </a:t>
            </a:r>
            <a:r>
              <a:rPr lang="en" sz="1400" dirty="0" err="1"/>
              <a:t>disso</a:t>
            </a:r>
            <a:r>
              <a:rPr lang="en" sz="1400" dirty="0"/>
              <a:t>, o </a:t>
            </a:r>
            <a:r>
              <a:rPr lang="en" sz="1400" dirty="0" err="1"/>
              <a:t>cliente</a:t>
            </a:r>
            <a:r>
              <a:rPr lang="en" sz="1400" dirty="0"/>
              <a:t> </a:t>
            </a:r>
            <a:r>
              <a:rPr lang="en" sz="1400" dirty="0" err="1"/>
              <a:t>passa</a:t>
            </a:r>
            <a:r>
              <a:rPr lang="en" sz="1400" dirty="0"/>
              <a:t> a </a:t>
            </a:r>
            <a:r>
              <a:rPr lang="en" sz="1400" dirty="0" err="1"/>
              <a:t>estratégia</a:t>
            </a:r>
            <a:r>
              <a:rPr lang="en" sz="1400" dirty="0"/>
              <a:t> </a:t>
            </a:r>
            <a:r>
              <a:rPr lang="en" sz="1400" dirty="0" err="1"/>
              <a:t>desejada</a:t>
            </a:r>
            <a:r>
              <a:rPr lang="en" sz="1400" dirty="0"/>
              <a:t> para o </a:t>
            </a:r>
            <a:r>
              <a:rPr lang="en" sz="1400" dirty="0" err="1"/>
              <a:t>contexto</a:t>
            </a:r>
            <a:r>
              <a:rPr lang="en" sz="1400" dirty="0"/>
              <a:t>. Na </a:t>
            </a:r>
            <a:r>
              <a:rPr lang="en" sz="1400" dirty="0" err="1"/>
              <a:t>verdade</a:t>
            </a:r>
            <a:r>
              <a:rPr lang="en" sz="1400" dirty="0"/>
              <a:t>, o </a:t>
            </a:r>
            <a:r>
              <a:rPr lang="en" sz="1400" dirty="0" err="1"/>
              <a:t>contexto</a:t>
            </a:r>
            <a:r>
              <a:rPr lang="en" sz="1400" dirty="0"/>
              <a:t> </a:t>
            </a:r>
            <a:r>
              <a:rPr lang="en" sz="1400" dirty="0" err="1"/>
              <a:t>não</a:t>
            </a:r>
            <a:r>
              <a:rPr lang="en" sz="1400" dirty="0"/>
              <a:t> sabe </a:t>
            </a:r>
            <a:r>
              <a:rPr lang="en" sz="1400" dirty="0" err="1"/>
              <a:t>muito</a:t>
            </a:r>
            <a:r>
              <a:rPr lang="en" sz="1400" dirty="0"/>
              <a:t> </a:t>
            </a:r>
            <a:r>
              <a:rPr lang="en" sz="1400" dirty="0" err="1"/>
              <a:t>sobre</a:t>
            </a:r>
            <a:r>
              <a:rPr lang="en" sz="1400" dirty="0"/>
              <a:t> as </a:t>
            </a:r>
            <a:r>
              <a:rPr lang="en" sz="1400" dirty="0" err="1"/>
              <a:t>estratégias</a:t>
            </a:r>
            <a:r>
              <a:rPr lang="en" sz="1400" dirty="0"/>
              <a:t>. Ele </a:t>
            </a:r>
            <a:r>
              <a:rPr lang="en" sz="1400" dirty="0" err="1"/>
              <a:t>trabalha</a:t>
            </a:r>
            <a:r>
              <a:rPr lang="en" sz="1400" dirty="0"/>
              <a:t> com </a:t>
            </a:r>
            <a:r>
              <a:rPr lang="en" sz="1400" dirty="0" err="1"/>
              <a:t>todas</a:t>
            </a:r>
            <a:r>
              <a:rPr lang="en" sz="1400" dirty="0"/>
              <a:t> </a:t>
            </a:r>
            <a:r>
              <a:rPr lang="en" sz="1400" dirty="0" err="1"/>
              <a:t>elas</a:t>
            </a:r>
            <a:r>
              <a:rPr lang="en" sz="1400" dirty="0"/>
              <a:t> </a:t>
            </a:r>
            <a:r>
              <a:rPr lang="en" sz="1400" dirty="0" err="1"/>
              <a:t>através</a:t>
            </a:r>
            <a:r>
              <a:rPr lang="en" sz="1400" dirty="0"/>
              <a:t> de </a:t>
            </a:r>
            <a:r>
              <a:rPr lang="en" sz="1400" dirty="0" err="1"/>
              <a:t>uma</a:t>
            </a:r>
            <a:r>
              <a:rPr lang="en" sz="1400" dirty="0"/>
              <a:t> interface </a:t>
            </a:r>
            <a:r>
              <a:rPr lang="en" sz="1400" dirty="0" err="1"/>
              <a:t>genérica</a:t>
            </a:r>
            <a:r>
              <a:rPr lang="en" sz="1400" dirty="0"/>
              <a:t>, que </a:t>
            </a:r>
            <a:r>
              <a:rPr lang="en" sz="1400" dirty="0" err="1"/>
              <a:t>somente</a:t>
            </a:r>
            <a:r>
              <a:rPr lang="en" sz="1400" dirty="0"/>
              <a:t> </a:t>
            </a:r>
            <a:r>
              <a:rPr lang="en" sz="1400" dirty="0" err="1"/>
              <a:t>expõe</a:t>
            </a:r>
            <a:r>
              <a:rPr lang="en" sz="1400" dirty="0"/>
              <a:t> um </a:t>
            </a:r>
            <a:r>
              <a:rPr lang="en" sz="1400" dirty="0" err="1"/>
              <a:t>único</a:t>
            </a:r>
            <a:r>
              <a:rPr lang="en" sz="1400" dirty="0"/>
              <a:t> </a:t>
            </a:r>
            <a:r>
              <a:rPr lang="en" sz="1400" dirty="0" err="1"/>
              <a:t>método</a:t>
            </a:r>
            <a:r>
              <a:rPr lang="en" sz="1400" dirty="0"/>
              <a:t> para </a:t>
            </a:r>
            <a:r>
              <a:rPr lang="en" sz="1400" dirty="0" err="1"/>
              <a:t>acionar</a:t>
            </a:r>
            <a:r>
              <a:rPr lang="en" sz="1400" dirty="0"/>
              <a:t> o </a:t>
            </a:r>
            <a:r>
              <a:rPr lang="en" sz="1400" dirty="0" err="1"/>
              <a:t>algoritmo</a:t>
            </a:r>
            <a:r>
              <a:rPr lang="en" sz="1400" dirty="0"/>
              <a:t> </a:t>
            </a:r>
            <a:r>
              <a:rPr lang="en" sz="1400" dirty="0" err="1"/>
              <a:t>encapsulado</a:t>
            </a:r>
            <a:r>
              <a:rPr lang="en" sz="1400" dirty="0"/>
              <a:t> </a:t>
            </a:r>
            <a:r>
              <a:rPr lang="en" sz="1400" dirty="0" err="1"/>
              <a:t>dentro</a:t>
            </a:r>
            <a:r>
              <a:rPr lang="en" sz="1400" dirty="0"/>
              <a:t> da </a:t>
            </a:r>
            <a:r>
              <a:rPr lang="en" sz="1400" dirty="0" err="1"/>
              <a:t>estratégia</a:t>
            </a:r>
            <a:r>
              <a:rPr lang="en" sz="1400" dirty="0"/>
              <a:t> </a:t>
            </a:r>
            <a:r>
              <a:rPr lang="en" sz="1400" dirty="0" err="1"/>
              <a:t>selecionada</a:t>
            </a:r>
            <a:r>
              <a:rPr lang="en" sz="1400" dirty="0"/>
              <a:t>.</a:t>
            </a:r>
            <a:endParaRPr lang="en"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Solução</a:t>
            </a:r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Estrutura</a:t>
            </a:r>
          </a:p>
        </p:txBody>
      </p:sp>
      <p:sp>
        <p:nvSpPr>
          <p:cNvPr id="230" name="Google Shape;230;p30"/>
          <p:cNvSpPr txBox="1">
            <a:spLocks noGrp="1"/>
          </p:cNvSpPr>
          <p:nvPr>
            <p:ph type="body" idx="1"/>
          </p:nvPr>
        </p:nvSpPr>
        <p:spPr>
          <a:xfrm>
            <a:off x="3844325" y="797725"/>
            <a:ext cx="1481700" cy="17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 err="1"/>
              <a:t>Primeiro</a:t>
            </a:r>
            <a:endParaRPr sz="1100" b="1" dirty="0" err="1"/>
          </a:p>
          <a:p>
            <a:pPr marL="0" indent="0">
              <a:lnSpc>
                <a:spcPct val="114999"/>
              </a:lnSpc>
              <a:spcBef>
                <a:spcPts val="0"/>
              </a:spcBef>
              <a:buNone/>
            </a:pPr>
            <a:r>
              <a:rPr lang="en-US" sz="1000" dirty="0"/>
              <a:t>O </a:t>
            </a:r>
            <a:r>
              <a:rPr lang="en-US" sz="1000" dirty="0" err="1"/>
              <a:t>Contexto</a:t>
            </a:r>
            <a:r>
              <a:rPr lang="en-US" sz="1000" dirty="0"/>
              <a:t> </a:t>
            </a:r>
            <a:r>
              <a:rPr lang="en-US" sz="1000" dirty="0" err="1"/>
              <a:t>mantém</a:t>
            </a:r>
            <a:r>
              <a:rPr lang="en-US" sz="1000" dirty="0"/>
              <a:t> </a:t>
            </a:r>
            <a:r>
              <a:rPr lang="en-US" sz="1000" dirty="0" err="1"/>
              <a:t>uma</a:t>
            </a:r>
            <a:r>
              <a:rPr lang="en-US" sz="1000" dirty="0"/>
              <a:t> </a:t>
            </a:r>
            <a:r>
              <a:rPr lang="en-US" sz="1000" dirty="0" err="1"/>
              <a:t>referência</a:t>
            </a:r>
            <a:r>
              <a:rPr lang="en-US" sz="1000" dirty="0"/>
              <a:t> para </a:t>
            </a:r>
            <a:r>
              <a:rPr lang="en-US" sz="1000" dirty="0" err="1"/>
              <a:t>uma</a:t>
            </a:r>
            <a:r>
              <a:rPr lang="en-US" sz="1000" dirty="0"/>
              <a:t> das </a:t>
            </a:r>
            <a:r>
              <a:rPr lang="en-US" sz="1000" dirty="0" err="1"/>
              <a:t>estratégias</a:t>
            </a:r>
            <a:r>
              <a:rPr lang="en-US" sz="1000" dirty="0"/>
              <a:t> </a:t>
            </a:r>
            <a:r>
              <a:rPr lang="en-US" sz="1000" dirty="0" err="1"/>
              <a:t>concretas</a:t>
            </a:r>
            <a:r>
              <a:rPr lang="en-US" sz="1000" dirty="0"/>
              <a:t> e se </a:t>
            </a:r>
            <a:r>
              <a:rPr lang="en-US" sz="1000" dirty="0" err="1"/>
              <a:t>comunica</a:t>
            </a:r>
            <a:r>
              <a:rPr lang="en-US" sz="1000" dirty="0"/>
              <a:t> com </a:t>
            </a:r>
            <a:r>
              <a:rPr lang="en-US" sz="1000" dirty="0" err="1"/>
              <a:t>esse</a:t>
            </a:r>
            <a:r>
              <a:rPr lang="en-US" sz="1000" dirty="0"/>
              <a:t> </a:t>
            </a:r>
            <a:r>
              <a:rPr lang="en-US" sz="1000" dirty="0" err="1"/>
              <a:t>objeto</a:t>
            </a:r>
            <a:r>
              <a:rPr lang="en-US" sz="1000" dirty="0"/>
              <a:t> </a:t>
            </a:r>
            <a:r>
              <a:rPr lang="en-US" sz="1000" dirty="0" err="1"/>
              <a:t>através</a:t>
            </a:r>
            <a:r>
              <a:rPr lang="en-US" sz="1000" dirty="0"/>
              <a:t> da interface da </a:t>
            </a:r>
            <a:r>
              <a:rPr lang="en-US" sz="1000" dirty="0" err="1"/>
              <a:t>estratégia</a:t>
            </a:r>
            <a:r>
              <a:rPr lang="en-US" sz="1000" dirty="0"/>
              <a:t>. </a:t>
            </a:r>
            <a:endParaRPr sz="1000"/>
          </a:p>
        </p:txBody>
      </p:sp>
      <p:sp>
        <p:nvSpPr>
          <p:cNvPr id="231" name="Google Shape;231;p30"/>
          <p:cNvSpPr txBox="1">
            <a:spLocks noGrp="1"/>
          </p:cNvSpPr>
          <p:nvPr>
            <p:ph type="body" idx="2"/>
          </p:nvPr>
        </p:nvSpPr>
        <p:spPr>
          <a:xfrm>
            <a:off x="5524775" y="797725"/>
            <a:ext cx="1481700" cy="17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Segundo</a:t>
            </a:r>
          </a:p>
          <a:p>
            <a:pPr marL="0" indent="0">
              <a:lnSpc>
                <a:spcPct val="114999"/>
              </a:lnSpc>
              <a:spcBef>
                <a:spcPts val="0"/>
              </a:spcBef>
              <a:buNone/>
            </a:pPr>
            <a:r>
              <a:rPr lang="en" sz="1000" dirty="0"/>
              <a:t>A interface </a:t>
            </a:r>
            <a:r>
              <a:rPr lang="en" sz="1000" dirty="0" err="1"/>
              <a:t>Estratégia</a:t>
            </a:r>
            <a:r>
              <a:rPr lang="en" sz="1000" dirty="0"/>
              <a:t> é </a:t>
            </a:r>
            <a:r>
              <a:rPr lang="en" sz="1000" dirty="0" err="1"/>
              <a:t>comum</a:t>
            </a:r>
            <a:r>
              <a:rPr lang="en" sz="1000" dirty="0"/>
              <a:t> à </a:t>
            </a:r>
            <a:r>
              <a:rPr lang="en" sz="1000" dirty="0" err="1"/>
              <a:t>todas</a:t>
            </a:r>
            <a:r>
              <a:rPr lang="en" sz="1000" dirty="0"/>
              <a:t> as </a:t>
            </a:r>
            <a:r>
              <a:rPr lang="en" sz="1000" dirty="0" err="1"/>
              <a:t>estratégias</a:t>
            </a:r>
            <a:r>
              <a:rPr lang="en" sz="1000" dirty="0"/>
              <a:t> </a:t>
            </a:r>
            <a:r>
              <a:rPr lang="en" sz="1000" dirty="0" err="1"/>
              <a:t>concretas</a:t>
            </a:r>
            <a:r>
              <a:rPr lang="en" sz="1000" dirty="0"/>
              <a:t>. Ela </a:t>
            </a:r>
            <a:r>
              <a:rPr lang="en" sz="1000" dirty="0" err="1"/>
              <a:t>declara</a:t>
            </a:r>
            <a:r>
              <a:rPr lang="en" sz="1000" dirty="0"/>
              <a:t> um </a:t>
            </a:r>
            <a:r>
              <a:rPr lang="en" sz="1000" dirty="0" err="1"/>
              <a:t>método</a:t>
            </a:r>
            <a:r>
              <a:rPr lang="en" sz="1000" dirty="0"/>
              <a:t> que </a:t>
            </a:r>
            <a:r>
              <a:rPr lang="en" sz="1000" dirty="0" err="1"/>
              <a:t>o</a:t>
            </a:r>
            <a:r>
              <a:rPr lang="en" sz="1000" dirty="0"/>
              <a:t> </a:t>
            </a:r>
            <a:r>
              <a:rPr lang="en" sz="1000" dirty="0" err="1"/>
              <a:t>contexto</a:t>
            </a:r>
            <a:r>
              <a:rPr lang="en" sz="1000" dirty="0"/>
              <a:t> </a:t>
            </a:r>
            <a:r>
              <a:rPr lang="en" sz="1000" dirty="0" err="1"/>
              <a:t>usa</a:t>
            </a:r>
            <a:r>
              <a:rPr lang="en" sz="1000" dirty="0"/>
              <a:t> para </a:t>
            </a:r>
            <a:r>
              <a:rPr lang="en" sz="1000" dirty="0" err="1"/>
              <a:t>executar</a:t>
            </a:r>
            <a:r>
              <a:rPr lang="en" sz="1000" dirty="0"/>
              <a:t> </a:t>
            </a:r>
            <a:r>
              <a:rPr lang="en" sz="1000" dirty="0" err="1"/>
              <a:t>uma</a:t>
            </a:r>
            <a:r>
              <a:rPr lang="en" sz="1000" dirty="0"/>
              <a:t> </a:t>
            </a:r>
            <a:r>
              <a:rPr lang="en" sz="1000" dirty="0" err="1"/>
              <a:t>estratégia</a:t>
            </a:r>
            <a:r>
              <a:rPr lang="en" sz="1000" dirty="0"/>
              <a:t>.</a:t>
            </a:r>
            <a:endParaRPr lang="en" dirty="0"/>
          </a:p>
        </p:txBody>
      </p:sp>
      <p:sp>
        <p:nvSpPr>
          <p:cNvPr id="232" name="Google Shape;232;p30"/>
          <p:cNvSpPr txBox="1">
            <a:spLocks noGrp="1"/>
          </p:cNvSpPr>
          <p:nvPr>
            <p:ph type="body" idx="3"/>
          </p:nvPr>
        </p:nvSpPr>
        <p:spPr>
          <a:xfrm>
            <a:off x="7205225" y="797725"/>
            <a:ext cx="1481700" cy="17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1100" b="1" dirty="0"/>
              <a:t>Terceiro</a:t>
            </a:r>
          </a:p>
          <a:p>
            <a:pPr marL="0" indent="0">
              <a:lnSpc>
                <a:spcPct val="114999"/>
              </a:lnSpc>
              <a:spcBef>
                <a:spcPts val="0"/>
              </a:spcBef>
              <a:buNone/>
            </a:pPr>
            <a:r>
              <a:rPr lang="en" sz="1000" dirty="0" err="1"/>
              <a:t>Estratégias</a:t>
            </a:r>
            <a:r>
              <a:rPr lang="en" sz="1000" dirty="0"/>
              <a:t> </a:t>
            </a:r>
            <a:r>
              <a:rPr lang="en" sz="1000" dirty="0" err="1"/>
              <a:t>Concretas</a:t>
            </a:r>
            <a:r>
              <a:rPr lang="en" sz="1000" dirty="0"/>
              <a:t> </a:t>
            </a:r>
            <a:r>
              <a:rPr lang="en" sz="1000" dirty="0" err="1"/>
              <a:t>implementam</a:t>
            </a:r>
            <a:r>
              <a:rPr lang="en" sz="1000" dirty="0"/>
              <a:t> </a:t>
            </a:r>
            <a:r>
              <a:rPr lang="en" sz="1000" dirty="0" err="1"/>
              <a:t>diferentes</a:t>
            </a:r>
            <a:r>
              <a:rPr lang="en" sz="1000" dirty="0"/>
              <a:t> </a:t>
            </a:r>
            <a:r>
              <a:rPr lang="en" sz="1000" dirty="0" err="1"/>
              <a:t>variações</a:t>
            </a:r>
            <a:r>
              <a:rPr lang="en" sz="1000" dirty="0"/>
              <a:t> de um </a:t>
            </a:r>
            <a:r>
              <a:rPr lang="en" sz="1000" dirty="0" err="1"/>
              <a:t>algoritmo</a:t>
            </a:r>
            <a:r>
              <a:rPr lang="en" sz="1000" dirty="0"/>
              <a:t> que </a:t>
            </a:r>
            <a:r>
              <a:rPr lang="en" sz="1000" dirty="0" err="1"/>
              <a:t>o</a:t>
            </a:r>
            <a:r>
              <a:rPr lang="en" sz="1000" dirty="0"/>
              <a:t> </a:t>
            </a:r>
            <a:r>
              <a:rPr lang="en" sz="1000" dirty="0" err="1"/>
              <a:t>contexto</a:t>
            </a:r>
            <a:r>
              <a:rPr lang="en" sz="1000" dirty="0"/>
              <a:t> </a:t>
            </a:r>
            <a:r>
              <a:rPr lang="en" sz="1000" dirty="0" err="1"/>
              <a:t>usa</a:t>
            </a:r>
            <a:r>
              <a:rPr lang="en" sz="10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33" name="Google Shape;233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4" name="Google Shape;234;p30"/>
          <p:cNvSpPr txBox="1">
            <a:spLocks noGrp="1"/>
          </p:cNvSpPr>
          <p:nvPr>
            <p:ph type="body" idx="1"/>
          </p:nvPr>
        </p:nvSpPr>
        <p:spPr>
          <a:xfrm>
            <a:off x="3844325" y="2649726"/>
            <a:ext cx="1481700" cy="17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Quarto</a:t>
            </a:r>
            <a:endParaRPr sz="1100" b="1" dirty="0"/>
          </a:p>
          <a:p>
            <a:pPr marL="0" indent="0">
              <a:lnSpc>
                <a:spcPct val="114999"/>
              </a:lnSpc>
              <a:spcBef>
                <a:spcPts val="0"/>
              </a:spcBef>
              <a:buNone/>
            </a:pPr>
            <a:r>
              <a:rPr lang="en" sz="1000" dirty="0"/>
              <a:t>O </a:t>
            </a:r>
            <a:r>
              <a:rPr lang="en" sz="1000" dirty="0" err="1"/>
              <a:t>contexto</a:t>
            </a:r>
            <a:r>
              <a:rPr lang="en" sz="1000" dirty="0"/>
              <a:t> chama o </a:t>
            </a:r>
            <a:r>
              <a:rPr lang="en" sz="1000" dirty="0" err="1"/>
              <a:t>método</a:t>
            </a:r>
            <a:r>
              <a:rPr lang="en" sz="1000" dirty="0"/>
              <a:t> de </a:t>
            </a:r>
            <a:r>
              <a:rPr lang="en" sz="1000" dirty="0" err="1"/>
              <a:t>execução</a:t>
            </a:r>
            <a:r>
              <a:rPr lang="en" sz="1000" dirty="0"/>
              <a:t> no </a:t>
            </a:r>
            <a:r>
              <a:rPr lang="en" sz="1000" dirty="0" err="1"/>
              <a:t>objeto</a:t>
            </a:r>
            <a:r>
              <a:rPr lang="en" sz="1000" dirty="0"/>
              <a:t> </a:t>
            </a:r>
            <a:r>
              <a:rPr lang="en" sz="1000" dirty="0" err="1"/>
              <a:t>estratégia</a:t>
            </a:r>
            <a:r>
              <a:rPr lang="en" sz="1000" dirty="0"/>
              <a:t> </a:t>
            </a:r>
            <a:r>
              <a:rPr lang="en" sz="1000" dirty="0" err="1"/>
              <a:t>ligado</a:t>
            </a:r>
            <a:r>
              <a:rPr lang="en" sz="1000" dirty="0"/>
              <a:t> </a:t>
            </a:r>
            <a:r>
              <a:rPr lang="en" sz="1000" dirty="0" err="1"/>
              <a:t>cada</a:t>
            </a:r>
            <a:r>
              <a:rPr lang="en" sz="1000" dirty="0"/>
              <a:t> </a:t>
            </a:r>
            <a:r>
              <a:rPr lang="en" sz="1000" dirty="0" err="1"/>
              <a:t>vez</a:t>
            </a:r>
            <a:r>
              <a:rPr lang="en" sz="1000" dirty="0"/>
              <a:t> que </a:t>
            </a:r>
            <a:r>
              <a:rPr lang="en" sz="1000" dirty="0" err="1"/>
              <a:t>ele</a:t>
            </a:r>
            <a:r>
              <a:rPr lang="en" sz="1000" dirty="0"/>
              <a:t> </a:t>
            </a:r>
            <a:r>
              <a:rPr lang="en" sz="1000" dirty="0" err="1"/>
              <a:t>precisa</a:t>
            </a:r>
            <a:r>
              <a:rPr lang="en" sz="1000" dirty="0"/>
              <a:t> </a:t>
            </a:r>
            <a:r>
              <a:rPr lang="en" sz="1000" dirty="0" err="1"/>
              <a:t>rodar</a:t>
            </a:r>
            <a:r>
              <a:rPr lang="en" sz="1000" dirty="0"/>
              <a:t> um </a:t>
            </a:r>
            <a:r>
              <a:rPr lang="en" sz="1000" dirty="0" err="1"/>
              <a:t>algoritmo</a:t>
            </a:r>
            <a:r>
              <a:rPr lang="en" sz="1000" dirty="0"/>
              <a:t>. O </a:t>
            </a:r>
            <a:r>
              <a:rPr lang="en" sz="1000" dirty="0" err="1"/>
              <a:t>contexto</a:t>
            </a:r>
            <a:r>
              <a:rPr lang="en" sz="1000" dirty="0"/>
              <a:t> </a:t>
            </a:r>
            <a:r>
              <a:rPr lang="en" sz="1000" dirty="0" err="1"/>
              <a:t>não</a:t>
            </a:r>
            <a:r>
              <a:rPr lang="en" sz="1000" dirty="0"/>
              <a:t> sabe qual </a:t>
            </a:r>
            <a:r>
              <a:rPr lang="en" sz="1000" dirty="0" err="1"/>
              <a:t>tipo</a:t>
            </a:r>
            <a:r>
              <a:rPr lang="en" sz="1000" dirty="0"/>
              <a:t> de </a:t>
            </a:r>
            <a:r>
              <a:rPr lang="en" sz="1000" dirty="0" err="1"/>
              <a:t>estratégia</a:t>
            </a:r>
            <a:r>
              <a:rPr lang="en" sz="1000" dirty="0"/>
              <a:t> </a:t>
            </a:r>
            <a:r>
              <a:rPr lang="en" sz="1000" dirty="0" err="1"/>
              <a:t>ele</a:t>
            </a:r>
            <a:r>
              <a:rPr lang="en" sz="1000" dirty="0"/>
              <a:t> </a:t>
            </a:r>
            <a:r>
              <a:rPr lang="en" sz="1000" dirty="0" err="1"/>
              <a:t>está</a:t>
            </a:r>
            <a:r>
              <a:rPr lang="en" sz="1000" dirty="0"/>
              <a:t> </a:t>
            </a:r>
            <a:r>
              <a:rPr lang="en" sz="1000" dirty="0" err="1"/>
              <a:t>trabalhando</a:t>
            </a:r>
            <a:r>
              <a:rPr lang="en" sz="1000" dirty="0"/>
              <a:t> </a:t>
            </a:r>
            <a:r>
              <a:rPr lang="en" sz="1000" dirty="0" err="1"/>
              <a:t>ou</a:t>
            </a:r>
            <a:r>
              <a:rPr lang="en" sz="1000" dirty="0"/>
              <a:t> </a:t>
            </a:r>
            <a:r>
              <a:rPr lang="en" sz="1000" dirty="0" err="1"/>
              <a:t>como</a:t>
            </a:r>
            <a:r>
              <a:rPr lang="en" sz="1000" dirty="0"/>
              <a:t> o </a:t>
            </a:r>
            <a:r>
              <a:rPr lang="en" sz="1000" dirty="0" err="1"/>
              <a:t>algoritmo</a:t>
            </a:r>
            <a:r>
              <a:rPr lang="en" sz="1000" dirty="0"/>
              <a:t> é </a:t>
            </a:r>
            <a:r>
              <a:rPr lang="en" sz="1000" dirty="0" err="1"/>
              <a:t>executado</a:t>
            </a:r>
            <a:r>
              <a:rPr lang="en" sz="1000" dirty="0"/>
              <a:t>.</a:t>
            </a:r>
          </a:p>
        </p:txBody>
      </p:sp>
      <p:sp>
        <p:nvSpPr>
          <p:cNvPr id="235" name="Google Shape;235;p30"/>
          <p:cNvSpPr txBox="1">
            <a:spLocks noGrp="1"/>
          </p:cNvSpPr>
          <p:nvPr>
            <p:ph type="body" idx="2"/>
          </p:nvPr>
        </p:nvSpPr>
        <p:spPr>
          <a:xfrm>
            <a:off x="5867675" y="2649726"/>
            <a:ext cx="1481700" cy="17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1100" b="1" dirty="0"/>
              <a:t>Quinto</a:t>
            </a:r>
          </a:p>
          <a:p>
            <a:pPr marL="0" indent="0">
              <a:lnSpc>
                <a:spcPct val="114999"/>
              </a:lnSpc>
              <a:spcBef>
                <a:spcPts val="0"/>
              </a:spcBef>
              <a:buNone/>
            </a:pPr>
            <a:r>
              <a:rPr lang="en" sz="1000" dirty="0"/>
              <a:t>O </a:t>
            </a:r>
            <a:r>
              <a:rPr lang="en" sz="1000" dirty="0" err="1"/>
              <a:t>Cliente</a:t>
            </a:r>
            <a:r>
              <a:rPr lang="en" sz="1000" dirty="0"/>
              <a:t> </a:t>
            </a:r>
            <a:r>
              <a:rPr lang="en" sz="1000" dirty="0" err="1"/>
              <a:t>cria</a:t>
            </a:r>
            <a:r>
              <a:rPr lang="en" sz="1000" dirty="0"/>
              <a:t> um </a:t>
            </a:r>
            <a:r>
              <a:rPr lang="en" sz="1000" dirty="0" err="1"/>
              <a:t>objeto</a:t>
            </a:r>
            <a:r>
              <a:rPr lang="en" sz="1000" dirty="0"/>
              <a:t> </a:t>
            </a:r>
            <a:r>
              <a:rPr lang="en" sz="1000" dirty="0" err="1"/>
              <a:t>estratégia</a:t>
            </a:r>
            <a:r>
              <a:rPr lang="en" sz="1000" dirty="0"/>
              <a:t> </a:t>
            </a:r>
            <a:r>
              <a:rPr lang="en" sz="1000" dirty="0" err="1"/>
              <a:t>específico</a:t>
            </a:r>
            <a:r>
              <a:rPr lang="en" sz="1000" dirty="0"/>
              <a:t> e </a:t>
            </a:r>
            <a:r>
              <a:rPr lang="en" sz="1000" dirty="0" err="1"/>
              <a:t>passa</a:t>
            </a:r>
            <a:r>
              <a:rPr lang="en" sz="1000" dirty="0"/>
              <a:t> </a:t>
            </a:r>
            <a:r>
              <a:rPr lang="en" sz="1000" dirty="0" err="1"/>
              <a:t>ele</a:t>
            </a:r>
            <a:r>
              <a:rPr lang="en" sz="1000" dirty="0"/>
              <a:t> para o </a:t>
            </a:r>
            <a:r>
              <a:rPr lang="en" sz="1000" dirty="0" err="1"/>
              <a:t>contexto</a:t>
            </a:r>
            <a:r>
              <a:rPr lang="en" sz="1000" dirty="0"/>
              <a:t>. O </a:t>
            </a:r>
            <a:r>
              <a:rPr lang="en" sz="1000" dirty="0" err="1"/>
              <a:t>contexto</a:t>
            </a:r>
            <a:r>
              <a:rPr lang="en" sz="1000" dirty="0"/>
              <a:t> </a:t>
            </a:r>
            <a:r>
              <a:rPr lang="en" sz="1000" dirty="0" err="1"/>
              <a:t>expõe</a:t>
            </a:r>
            <a:r>
              <a:rPr lang="en" sz="1000" dirty="0"/>
              <a:t> um setter que </a:t>
            </a:r>
            <a:r>
              <a:rPr lang="en" sz="1000" dirty="0" err="1"/>
              <a:t>permite</a:t>
            </a:r>
            <a:r>
              <a:rPr lang="en" sz="1000" dirty="0"/>
              <a:t> o </a:t>
            </a:r>
            <a:r>
              <a:rPr lang="en" sz="1000" dirty="0" err="1"/>
              <a:t>cliente</a:t>
            </a:r>
            <a:r>
              <a:rPr lang="en" sz="1000" dirty="0"/>
              <a:t> mudar a </a:t>
            </a:r>
            <a:r>
              <a:rPr lang="en" sz="1000" dirty="0" err="1"/>
              <a:t>estratégia</a:t>
            </a:r>
            <a:r>
              <a:rPr lang="en" sz="1000" dirty="0"/>
              <a:t> </a:t>
            </a:r>
            <a:r>
              <a:rPr lang="en" sz="1000" dirty="0" err="1"/>
              <a:t>associada</a:t>
            </a:r>
            <a:r>
              <a:rPr lang="en" sz="1000" dirty="0"/>
              <a:t> com </a:t>
            </a:r>
            <a:r>
              <a:rPr lang="en" sz="1000" dirty="0" err="1"/>
              <a:t>contexto</a:t>
            </a:r>
            <a:r>
              <a:rPr lang="en" sz="1000" dirty="0"/>
              <a:t> </a:t>
            </a:r>
            <a:r>
              <a:rPr lang="en" sz="1000" dirty="0" err="1"/>
              <a:t>durante</a:t>
            </a:r>
            <a:r>
              <a:rPr lang="en" sz="1000" dirty="0"/>
              <a:t> a </a:t>
            </a:r>
            <a:r>
              <a:rPr lang="en" sz="1000" dirty="0" err="1"/>
              <a:t>execução</a:t>
            </a:r>
            <a:r>
              <a:rPr lang="en" sz="1000" dirty="0"/>
              <a:t>.</a:t>
            </a:r>
          </a:p>
        </p:txBody>
      </p:sp>
      <p:sp>
        <p:nvSpPr>
          <p:cNvPr id="236" name="Google Shape;236;p30"/>
          <p:cNvSpPr txBox="1">
            <a:spLocks noGrp="1"/>
          </p:cNvSpPr>
          <p:nvPr>
            <p:ph type="body" idx="3"/>
          </p:nvPr>
        </p:nvSpPr>
        <p:spPr>
          <a:xfrm>
            <a:off x="7205225" y="2649726"/>
            <a:ext cx="1481700" cy="17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100" b="1" dirty="0"/>
          </a:p>
          <a:p>
            <a:pPr marL="0" indent="0">
              <a:spcBef>
                <a:spcPts val="0"/>
              </a:spcBef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201605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/>
              <a:t>Exemplo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A6DA850-2322-0C3C-3C67-131C7DF5420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779524" y="1155369"/>
            <a:ext cx="2250300" cy="35406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F5BDF6F0-B392-47A3-6E1B-DE9D343246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79D126C6-A92B-159B-040C-74898EFD5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681" y="803881"/>
            <a:ext cx="4007643" cy="347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7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8"/>
          <p:cNvSpPr txBox="1">
            <a:spLocks noGrp="1"/>
          </p:cNvSpPr>
          <p:nvPr>
            <p:ph type="ctrTitle"/>
          </p:nvPr>
        </p:nvSpPr>
        <p:spPr>
          <a:xfrm>
            <a:off x="2438550" y="1811950"/>
            <a:ext cx="4266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br>
              <a:rPr lang="en" dirty="0"/>
            </a:br>
            <a:r>
              <a:rPr lang="en" dirty="0"/>
              <a:t>Observe</a:t>
            </a:r>
          </a:p>
        </p:txBody>
      </p:sp>
      <p:sp>
        <p:nvSpPr>
          <p:cNvPr id="325" name="Google Shape;325;p38"/>
          <p:cNvSpPr txBox="1">
            <a:spLocks noGrp="1"/>
          </p:cNvSpPr>
          <p:nvPr>
            <p:ph type="subTitle" idx="1"/>
          </p:nvPr>
        </p:nvSpPr>
        <p:spPr>
          <a:xfrm>
            <a:off x="2438550" y="2840054"/>
            <a:ext cx="4266900" cy="7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spcAft>
                <a:spcPts val="1000"/>
              </a:spcAft>
            </a:pPr>
            <a:r>
              <a:rPr lang="en" dirty="0" err="1"/>
              <a:t>Padrão</a:t>
            </a:r>
            <a:r>
              <a:rPr lang="en" dirty="0"/>
              <a:t> </a:t>
            </a:r>
            <a:r>
              <a:rPr lang="en" dirty="0" err="1"/>
              <a:t>Comportamental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6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Problema</a:t>
            </a:r>
            <a:endParaRPr dirty="0" err="1"/>
          </a:p>
        </p:txBody>
      </p:sp>
      <p:sp>
        <p:nvSpPr>
          <p:cNvPr id="310" name="Google Shape;310;p36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SzPts val="2400"/>
            </a:pPr>
            <a:r>
              <a:rPr lang="en" sz="2000" dirty="0"/>
              <a:t>Imagine que </a:t>
            </a:r>
            <a:r>
              <a:rPr lang="en" sz="2000" dirty="0" err="1"/>
              <a:t>você</a:t>
            </a:r>
            <a:r>
              <a:rPr lang="en" sz="2000" dirty="0"/>
              <a:t> </a:t>
            </a:r>
            <a:r>
              <a:rPr lang="en" sz="2000" dirty="0" err="1"/>
              <a:t>tem</a:t>
            </a:r>
            <a:r>
              <a:rPr lang="en" sz="2000" dirty="0"/>
              <a:t> </a:t>
            </a:r>
            <a:r>
              <a:rPr lang="en" sz="2000" dirty="0" err="1"/>
              <a:t>dois</a:t>
            </a:r>
            <a:r>
              <a:rPr lang="en" sz="2000" dirty="0"/>
              <a:t> </a:t>
            </a:r>
            <a:r>
              <a:rPr lang="en" sz="2000" dirty="0" err="1"/>
              <a:t>tipos</a:t>
            </a:r>
            <a:r>
              <a:rPr lang="en" sz="2000" dirty="0"/>
              <a:t> de </a:t>
            </a:r>
            <a:r>
              <a:rPr lang="en" sz="2000" dirty="0" err="1"/>
              <a:t>objetos</a:t>
            </a:r>
            <a:r>
              <a:rPr lang="en" sz="2000" dirty="0"/>
              <a:t>: um </a:t>
            </a:r>
            <a:r>
              <a:rPr lang="en" sz="2000" dirty="0" err="1"/>
              <a:t>Cliente</a:t>
            </a:r>
            <a:r>
              <a:rPr lang="en" sz="2000" dirty="0"/>
              <a:t> e </a:t>
            </a:r>
            <a:r>
              <a:rPr lang="en" sz="2000" dirty="0" err="1"/>
              <a:t>uma</a:t>
            </a:r>
            <a:r>
              <a:rPr lang="en" sz="2000" dirty="0"/>
              <a:t> Loja. O </a:t>
            </a:r>
            <a:r>
              <a:rPr lang="en" sz="2000" dirty="0" err="1"/>
              <a:t>cliente</a:t>
            </a:r>
            <a:r>
              <a:rPr lang="en" sz="2000" dirty="0"/>
              <a:t> </a:t>
            </a:r>
            <a:r>
              <a:rPr lang="en" sz="2000" dirty="0" err="1"/>
              <a:t>está</a:t>
            </a:r>
            <a:r>
              <a:rPr lang="en" sz="2000" dirty="0"/>
              <a:t> </a:t>
            </a:r>
            <a:r>
              <a:rPr lang="en" sz="2000" dirty="0" err="1"/>
              <a:t>muito</a:t>
            </a:r>
            <a:r>
              <a:rPr lang="en" sz="2000" dirty="0"/>
              <a:t> </a:t>
            </a:r>
            <a:r>
              <a:rPr lang="en" sz="2000" dirty="0" err="1"/>
              <a:t>interessado</a:t>
            </a:r>
            <a:r>
              <a:rPr lang="en" sz="2000" dirty="0"/>
              <a:t> </a:t>
            </a:r>
            <a:r>
              <a:rPr lang="en" sz="2000" dirty="0" err="1"/>
              <a:t>em</a:t>
            </a:r>
            <a:r>
              <a:rPr lang="en" sz="2000" dirty="0"/>
              <a:t> </a:t>
            </a:r>
            <a:r>
              <a:rPr lang="en" sz="2000" dirty="0" err="1"/>
              <a:t>uma</a:t>
            </a:r>
            <a:r>
              <a:rPr lang="en" sz="2000" dirty="0"/>
              <a:t> </a:t>
            </a:r>
            <a:r>
              <a:rPr lang="en" sz="2000" dirty="0" err="1"/>
              <a:t>marca</a:t>
            </a:r>
            <a:r>
              <a:rPr lang="en" sz="2000" dirty="0"/>
              <a:t> particular de um </a:t>
            </a:r>
            <a:r>
              <a:rPr lang="en" sz="2000" dirty="0" err="1"/>
              <a:t>produto</a:t>
            </a:r>
            <a:r>
              <a:rPr lang="en" sz="2000" dirty="0"/>
              <a:t> que logo </a:t>
            </a:r>
            <a:r>
              <a:rPr lang="en" sz="2000" dirty="0" err="1"/>
              <a:t>deverá</a:t>
            </a:r>
            <a:r>
              <a:rPr lang="en" sz="2000" dirty="0"/>
              <a:t> </a:t>
            </a:r>
            <a:r>
              <a:rPr lang="en" sz="2000" dirty="0" err="1"/>
              <a:t>estar</a:t>
            </a:r>
            <a:r>
              <a:rPr lang="en" sz="2000" dirty="0"/>
              <a:t> </a:t>
            </a:r>
            <a:r>
              <a:rPr lang="en" sz="2000" dirty="0" err="1"/>
              <a:t>disponível</a:t>
            </a:r>
            <a:r>
              <a:rPr lang="en" sz="2000" dirty="0"/>
              <a:t> </a:t>
            </a:r>
            <a:r>
              <a:rPr lang="en" sz="2000" dirty="0" err="1"/>
              <a:t>na</a:t>
            </a:r>
            <a:r>
              <a:rPr lang="en" sz="2000" dirty="0"/>
              <a:t> </a:t>
            </a:r>
            <a:r>
              <a:rPr lang="en" sz="2000" dirty="0" err="1"/>
              <a:t>loja</a:t>
            </a:r>
            <a:r>
              <a:rPr lang="en" sz="2000" dirty="0"/>
              <a:t>.</a:t>
            </a:r>
            <a:endParaRPr lang="pt-BR" sz="2000" dirty="0">
              <a:solidFill>
                <a:srgbClr val="000000"/>
              </a:solidFill>
            </a:endParaRPr>
          </a:p>
          <a:p>
            <a:pPr>
              <a:lnSpc>
                <a:spcPct val="114999"/>
              </a:lnSpc>
              <a:buSzPts val="2400"/>
            </a:pPr>
            <a:endParaRPr lang="en"/>
          </a:p>
          <a:p>
            <a:pPr indent="-381000">
              <a:lnSpc>
                <a:spcPct val="114999"/>
              </a:lnSpc>
              <a:spcBef>
                <a:spcPts val="1000"/>
              </a:spcBef>
              <a:buSzPts val="2400"/>
            </a:pPr>
            <a:r>
              <a:rPr lang="en" sz="2000" dirty="0"/>
              <a:t>O </a:t>
            </a:r>
            <a:r>
              <a:rPr lang="en" sz="2000" dirty="0" err="1"/>
              <a:t>cliente</a:t>
            </a:r>
            <a:r>
              <a:rPr lang="en" sz="2000" dirty="0"/>
              <a:t> </a:t>
            </a:r>
            <a:r>
              <a:rPr lang="en" sz="2000" dirty="0" err="1"/>
              <a:t>pode</a:t>
            </a:r>
            <a:r>
              <a:rPr lang="en" sz="2000" dirty="0"/>
              <a:t> </a:t>
            </a:r>
            <a:r>
              <a:rPr lang="en" sz="2000" dirty="0" err="1"/>
              <a:t>visitar</a:t>
            </a:r>
            <a:r>
              <a:rPr lang="en" sz="2000" dirty="0"/>
              <a:t> a </a:t>
            </a:r>
            <a:r>
              <a:rPr lang="en" sz="2000" dirty="0" err="1"/>
              <a:t>loja</a:t>
            </a:r>
            <a:r>
              <a:rPr lang="en" sz="2000" dirty="0"/>
              <a:t> </a:t>
            </a:r>
            <a:r>
              <a:rPr lang="en" sz="2000" dirty="0" err="1"/>
              <a:t>todos</a:t>
            </a:r>
            <a:r>
              <a:rPr lang="en" sz="2000" dirty="0"/>
              <a:t> </a:t>
            </a:r>
            <a:r>
              <a:rPr lang="en" sz="2000" dirty="0" err="1"/>
              <a:t>os</a:t>
            </a:r>
            <a:r>
              <a:rPr lang="en" sz="2000" dirty="0"/>
              <a:t> </a:t>
            </a:r>
            <a:r>
              <a:rPr lang="en" sz="2000" dirty="0" err="1"/>
              <a:t>dias</a:t>
            </a:r>
            <a:r>
              <a:rPr lang="en" sz="2000" dirty="0"/>
              <a:t> e </a:t>
            </a:r>
            <a:r>
              <a:rPr lang="en" sz="2000" dirty="0" err="1"/>
              <a:t>checar</a:t>
            </a:r>
            <a:r>
              <a:rPr lang="en" sz="2000" dirty="0"/>
              <a:t> a </a:t>
            </a:r>
            <a:r>
              <a:rPr lang="en" sz="2000" dirty="0" err="1"/>
              <a:t>disponibilidade</a:t>
            </a:r>
            <a:r>
              <a:rPr lang="en" sz="2000" dirty="0"/>
              <a:t> do </a:t>
            </a:r>
            <a:r>
              <a:rPr lang="en" sz="2000" dirty="0" err="1"/>
              <a:t>produto</a:t>
            </a:r>
            <a:r>
              <a:rPr lang="en" sz="2000" dirty="0"/>
              <a:t>.</a:t>
            </a:r>
            <a:endParaRPr lang="en" sz="2000" u="sng" dirty="0">
              <a:solidFill>
                <a:srgbClr val="000000"/>
              </a:solidFill>
            </a:endParaRPr>
          </a:p>
        </p:txBody>
      </p:sp>
      <p:sp>
        <p:nvSpPr>
          <p:cNvPr id="311" name="Google Shape;311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uliet template">
  <a:themeElements>
    <a:clrScheme name="Custom 347">
      <a:dk1>
        <a:srgbClr val="666666"/>
      </a:dk1>
      <a:lt1>
        <a:srgbClr val="FFFFFF"/>
      </a:lt1>
      <a:dk2>
        <a:srgbClr val="B7B7B7"/>
      </a:dk2>
      <a:lt2>
        <a:srgbClr val="E4E4E4"/>
      </a:lt2>
      <a:accent1>
        <a:srgbClr val="5C91E6"/>
      </a:accent1>
      <a:accent2>
        <a:srgbClr val="4CD5D5"/>
      </a:accent2>
      <a:accent3>
        <a:srgbClr val="7A6DDD"/>
      </a:accent3>
      <a:accent4>
        <a:srgbClr val="EC59B6"/>
      </a:accent4>
      <a:accent5>
        <a:srgbClr val="F79E3A"/>
      </a:accent5>
      <a:accent6>
        <a:srgbClr val="EEDC14"/>
      </a:accent6>
      <a:hlink>
        <a:srgbClr val="66666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13</Slides>
  <Notes>13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Juliet template</vt:lpstr>
      <vt:lpstr>Padrões de Projeto</vt:lpstr>
      <vt:lpstr>1. Strategy</vt:lpstr>
      <vt:lpstr>Apresentação do PowerPoint</vt:lpstr>
      <vt:lpstr>Problema</vt:lpstr>
      <vt:lpstr>Solução</vt:lpstr>
      <vt:lpstr>Estrutura</vt:lpstr>
      <vt:lpstr>Exemplo</vt:lpstr>
      <vt:lpstr>2. Observe</vt:lpstr>
      <vt:lpstr>Problema</vt:lpstr>
      <vt:lpstr>Solução</vt:lpstr>
      <vt:lpstr>Estrutura</vt:lpstr>
      <vt:lpstr>Exemplo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revision>293</cp:revision>
  <dcterms:modified xsi:type="dcterms:W3CDTF">2022-06-08T17:20:41Z</dcterms:modified>
</cp:coreProperties>
</file>