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0F0-FB2D-C23E-26B3-0535DE71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05BF-7242-E2C3-CC3C-22A1A369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8733-0337-2447-0B6C-CB4484E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75B7-A203-F2CE-9589-7690DD5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0D5-8254-616F-C214-0BBC2B1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6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15D-D40E-F332-0A0A-782801FF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F43-C24D-B64D-7500-013AAFB6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B436-E882-BCBB-03D1-AFAA2081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3FB0-2F47-8965-D0DD-798476D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57A2-9102-3BB5-6D92-1559AC0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01E6-A109-4A0F-D002-8068BB324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15AEF-CFA7-928A-1A59-198F9495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4D5C-F8C5-21F2-C99B-7E61575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5103-5E09-FB1B-03B2-3CC2BB41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58D7-9EBE-337C-4E6C-3DB3780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06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41DA-A283-AC51-61DC-11E08B7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EE84-4057-F077-1CF1-01625213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787A-5003-B272-35D2-C43937BF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E646-F6ED-4CA4-DD62-8732062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0976-DD24-1B2E-C948-84FD5E8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88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6FF8-ABE0-7809-16C7-6F893C4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A42E-98A4-9212-550C-B93DF4C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38DE-CE24-9D73-FE58-3E07522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C43E-F886-2B60-47F4-756B5DD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DF3-5609-BBD2-A228-C782128C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4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36AC-8F76-0178-A627-0F528BC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E0AA-1AC5-C82C-53D3-90E6B993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62A9-4C34-BAEC-D689-68A49F88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119-FE81-6B7B-9914-1DC0835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ED0B-5299-37F5-59EA-DF5F8E21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76FA-E7AE-E07C-4378-6F6841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1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124-DBD2-59A9-825B-02B2A85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317E-93BE-BD2C-2129-6DD7B298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2A6F-284E-CBB9-C7C9-DC8345A5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EC0B-303F-2A7B-B54D-A32B7149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BC616-9A68-2207-E9B6-76CE470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9A10-6F8E-72E1-972E-E4F025D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538DD-7FB8-F173-34A3-1B916DB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7E95-FD89-C304-5546-8D8CA21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61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7B2-78E9-EC95-7394-180D5BA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1013-462A-B46C-090F-05E76FE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0BF6-C8AA-CFBB-5705-6BD7FC9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C600-8836-9277-3D8B-84349B6F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09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3BB5-073F-1D38-FC46-E0F337C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A0DE-8E29-C8A4-6697-A973B2B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C27F-0698-9DB0-D4B7-53450D21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78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B1A-A00C-5DAD-8A98-1C0BC059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8A4-EADC-E65F-9C86-B8C0A421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223F-DAFE-D01B-70D1-3295C750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FF7F-C2C7-436B-AB09-FBF9D498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BBEA-98B5-EFD8-D03B-3DA7F576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C46C-2160-9E53-504A-1B2911C4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06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06B-01D4-4EA5-CC94-483C1FB4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8240F-C005-3B10-D387-D632505F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E916-FED1-DEFC-98BB-B1412825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A1D2-D495-1FD4-E7AE-1290D748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F7B8-E821-C9A2-11F1-FB03CBE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4F67-AC02-92B3-EE8F-B29B0A8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91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76D17-1D3F-E7DD-71BE-FEAC1F1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A99F-249A-FC4D-3A69-30642C8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858D-917E-7E6C-E7C3-B4DDCCCB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8AD0-4133-444B-956D-B3352209FA33}" type="datetimeFigureOut">
              <a:rPr lang="en-SE" smtClean="0"/>
              <a:t>2023-09-29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0161-CD92-DFBC-4806-66D0460D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1C52-DD63-CFE0-746E-2888C6D1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0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213BE-09A8-94FA-257F-4E63C9C446A6}"/>
              </a:ext>
            </a:extLst>
          </p:cNvPr>
          <p:cNvSpPr/>
          <p:nvPr/>
        </p:nvSpPr>
        <p:spPr>
          <a:xfrm>
            <a:off x="1670981" y="2676280"/>
            <a:ext cx="2445649" cy="1219503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FC6189-3A85-96B3-E2DC-0A868B308535}"/>
              </a:ext>
            </a:extLst>
          </p:cNvPr>
          <p:cNvSpPr/>
          <p:nvPr/>
        </p:nvSpPr>
        <p:spPr>
          <a:xfrm>
            <a:off x="1815836" y="3184960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(Draft – no 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7D781A-7066-687C-4EFF-1F3795E0C4D9}"/>
              </a:ext>
            </a:extLst>
          </p:cNvPr>
          <p:cNvSpPr/>
          <p:nvPr/>
        </p:nvSpPr>
        <p:spPr>
          <a:xfrm>
            <a:off x="5538025" y="2573977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46788-4B52-43CA-A3D2-9B07DC576AE2}"/>
              </a:ext>
            </a:extLst>
          </p:cNvPr>
          <p:cNvCxnSpPr/>
          <p:nvPr/>
        </p:nvCxnSpPr>
        <p:spPr>
          <a:xfrm>
            <a:off x="4406341" y="286665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AC6B2-001C-5354-9905-46882211DDB6}"/>
              </a:ext>
            </a:extLst>
          </p:cNvPr>
          <p:cNvCxnSpPr/>
          <p:nvPr/>
        </p:nvCxnSpPr>
        <p:spPr>
          <a:xfrm>
            <a:off x="4406341" y="326938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9F986-160A-2641-57D8-A834FFCB5A5F}"/>
              </a:ext>
            </a:extLst>
          </p:cNvPr>
          <p:cNvCxnSpPr/>
          <p:nvPr/>
        </p:nvCxnSpPr>
        <p:spPr>
          <a:xfrm>
            <a:off x="4406341" y="3681100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9400A-9478-3374-B35A-DA1B50816F16}"/>
              </a:ext>
            </a:extLst>
          </p:cNvPr>
          <p:cNvCxnSpPr/>
          <p:nvPr/>
        </p:nvCxnSpPr>
        <p:spPr>
          <a:xfrm>
            <a:off x="7274781" y="3286031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D0209D-A06A-3E9F-CF76-8E2A91DF3E73}"/>
              </a:ext>
            </a:extLst>
          </p:cNvPr>
          <p:cNvSpPr/>
          <p:nvPr/>
        </p:nvSpPr>
        <p:spPr>
          <a:xfrm>
            <a:off x="8471348" y="2981961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A5C9EFBB-B4FD-9161-A6BB-21F410A8F65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06341" y="3604741"/>
            <a:ext cx="5142976" cy="10792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396ADC-1B15-9D7B-A3E0-922F092D6437}"/>
              </a:ext>
            </a:extLst>
          </p:cNvPr>
          <p:cNvSpPr txBox="1"/>
          <p:nvPr/>
        </p:nvSpPr>
        <p:spPr>
          <a:xfrm>
            <a:off x="4542715" y="250660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F2B77-C9E0-D6F2-36EA-49FC1348A619}"/>
              </a:ext>
            </a:extLst>
          </p:cNvPr>
          <p:cNvSpPr txBox="1"/>
          <p:nvPr/>
        </p:nvSpPr>
        <p:spPr>
          <a:xfrm>
            <a:off x="6700531" y="4333897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6B664-3410-3E9D-CFDE-31B2DA3F08D7}"/>
              </a:ext>
            </a:extLst>
          </p:cNvPr>
          <p:cNvSpPr txBox="1"/>
          <p:nvPr/>
        </p:nvSpPr>
        <p:spPr>
          <a:xfrm>
            <a:off x="4233372" y="2900242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77020-9A1F-6EE0-F986-C32DC964C8CC}"/>
              </a:ext>
            </a:extLst>
          </p:cNvPr>
          <p:cNvSpPr txBox="1"/>
          <p:nvPr/>
        </p:nvSpPr>
        <p:spPr>
          <a:xfrm>
            <a:off x="4221967" y="3310938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6FC31-8800-3487-685A-6C819F57A376}"/>
              </a:ext>
            </a:extLst>
          </p:cNvPr>
          <p:cNvSpPr txBox="1"/>
          <p:nvPr/>
        </p:nvSpPr>
        <p:spPr>
          <a:xfrm>
            <a:off x="7274781" y="2866653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7F7021-F177-E9FC-2828-4C8B06A35743}"/>
              </a:ext>
            </a:extLst>
          </p:cNvPr>
          <p:cNvSpPr/>
          <p:nvPr/>
        </p:nvSpPr>
        <p:spPr>
          <a:xfrm>
            <a:off x="1548882" y="3632171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D86C9A-EB44-9894-2CBF-F0CB132DCFAF}"/>
              </a:ext>
            </a:extLst>
          </p:cNvPr>
          <p:cNvSpPr/>
          <p:nvPr/>
        </p:nvSpPr>
        <p:spPr>
          <a:xfrm>
            <a:off x="2893805" y="230000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3261DA-69D3-BBB6-3C1F-4AE3929F35E0}"/>
              </a:ext>
            </a:extLst>
          </p:cNvPr>
          <p:cNvSpPr/>
          <p:nvPr/>
        </p:nvSpPr>
        <p:spPr>
          <a:xfrm>
            <a:off x="4713788" y="188517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048536-9498-EA44-E3E4-4C66703265C8}"/>
              </a:ext>
            </a:extLst>
          </p:cNvPr>
          <p:cNvSpPr/>
          <p:nvPr/>
        </p:nvSpPr>
        <p:spPr>
          <a:xfrm>
            <a:off x="4481732" y="3665016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E0BFAA-B7C7-2225-B949-1B019ADBB54B}"/>
              </a:ext>
            </a:extLst>
          </p:cNvPr>
          <p:cNvSpPr/>
          <p:nvPr/>
        </p:nvSpPr>
        <p:spPr>
          <a:xfrm>
            <a:off x="7963029" y="240830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DE5732-17B3-605D-288C-86F8C34B87B4}"/>
              </a:ext>
            </a:extLst>
          </p:cNvPr>
          <p:cNvSpPr/>
          <p:nvPr/>
        </p:nvSpPr>
        <p:spPr>
          <a:xfrm>
            <a:off x="6700531" y="478859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9219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Wallberg</dc:creator>
  <cp:lastModifiedBy>Magnus Wallberg</cp:lastModifiedBy>
  <cp:revision>1</cp:revision>
  <dcterms:created xsi:type="dcterms:W3CDTF">2023-09-29T10:28:20Z</dcterms:created>
  <dcterms:modified xsi:type="dcterms:W3CDTF">2023-09-29T10:35:03Z</dcterms:modified>
</cp:coreProperties>
</file>