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2024-01-27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1069117" y="1809562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3246709" y="3044949"/>
            <a:ext cx="3515450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4737343" y="4290509"/>
            <a:ext cx="3515450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7C5B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Ingredient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6598763" y="5536069"/>
            <a:ext cx="3308060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6DA95D-1B50-690C-F890-70B541A88B5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5438361" y="3233802"/>
            <a:ext cx="622780" cy="149063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7B5F9A-104A-E9F8-8784-3A73F004C8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3523709" y="1564224"/>
            <a:ext cx="612607" cy="23488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D9B12C-D18E-CA4D-9706-483A6C79C22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062540" y="4345816"/>
            <a:ext cx="622780" cy="175772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1DB1D-20B8-278E-2FD4-246793DB1055}"/>
              </a:ext>
            </a:extLst>
          </p:cNvPr>
          <p:cNvSpPr txBox="1"/>
          <p:nvPr/>
        </p:nvSpPr>
        <p:spPr>
          <a:xfrm>
            <a:off x="6495067" y="3794452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93F7C-BC35-D2A0-4429-553209CEE225}"/>
              </a:ext>
            </a:extLst>
          </p:cNvPr>
          <p:cNvSpPr txBox="1"/>
          <p:nvPr/>
        </p:nvSpPr>
        <p:spPr>
          <a:xfrm>
            <a:off x="5004434" y="2548893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formOf</a:t>
            </a:r>
            <a:endParaRPr lang="en-SE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7299C8-7EB7-3C3A-C490-071F98BA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2" y="3866904"/>
            <a:ext cx="40481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266002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2" y="3836985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82438" y="4615988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7C5B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1283858" y="4278533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7168189" y="554564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3007947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838200" y="4435796"/>
            <a:ext cx="9571960" cy="1932053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6048081" y="597984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31596" y="3645189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614518" y="4379435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7C5B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925172" y="4350627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5422257" y="6051737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</a:t>
            </a:r>
            <a:endParaRPr lang="en-S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25CDEF-990F-A148-B7DF-AB5DB046D894}"/>
              </a:ext>
            </a:extLst>
          </p:cNvPr>
          <p:cNvSpPr/>
          <p:nvPr/>
        </p:nvSpPr>
        <p:spPr>
          <a:xfrm>
            <a:off x="1604442" y="5151790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A1EED9-243B-7BBD-4808-DE1ECC8E4B69}"/>
              </a:ext>
            </a:extLst>
          </p:cNvPr>
          <p:cNvSpPr/>
          <p:nvPr/>
        </p:nvSpPr>
        <p:spPr>
          <a:xfrm>
            <a:off x="3581656" y="3705892"/>
            <a:ext cx="4054818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</a:p>
          <a:p>
            <a:pPr algn="ctr"/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(Special license)</a:t>
            </a:r>
            <a:endParaRPr lang="en-SE" sz="12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18AF5-4BCB-E001-C29C-3E9F915FE331}"/>
              </a:ext>
            </a:extLst>
          </p:cNvPr>
          <p:cNvSpPr/>
          <p:nvPr/>
        </p:nvSpPr>
        <p:spPr>
          <a:xfrm>
            <a:off x="3581656" y="2748388"/>
            <a:ext cx="4054819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C1D2CB-EF80-800F-A36D-206C059BF2CB}"/>
              </a:ext>
            </a:extLst>
          </p:cNvPr>
          <p:cNvSpPr/>
          <p:nvPr/>
        </p:nvSpPr>
        <p:spPr>
          <a:xfrm>
            <a:off x="3581656" y="1790884"/>
            <a:ext cx="4054818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r>
              <a:rPr lang="en-US" dirty="0"/>
              <a:t> (GET)</a:t>
            </a:r>
            <a:endParaRPr lang="en-S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D7FD27-55EB-0385-F8D7-7012C6DEBAFD}"/>
              </a:ext>
            </a:extLst>
          </p:cNvPr>
          <p:cNvSpPr/>
          <p:nvPr/>
        </p:nvSpPr>
        <p:spPr>
          <a:xfrm>
            <a:off x="1789928" y="980839"/>
            <a:ext cx="1109792" cy="62278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API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B32689-49AE-C00F-6B44-BAA21D2117E8}"/>
              </a:ext>
            </a:extLst>
          </p:cNvPr>
          <p:cNvSpPr/>
          <p:nvPr/>
        </p:nvSpPr>
        <p:spPr>
          <a:xfrm>
            <a:off x="3581657" y="4663397"/>
            <a:ext cx="4054818" cy="6227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(POST, GET, DELETE)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928A728-D046-80EE-F586-76B456AFD797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713913" y="1234530"/>
            <a:ext cx="498655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60AAAC7-4D17-F9A6-732A-F23885C462E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2235161" y="1713282"/>
            <a:ext cx="1456159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9EA003-5B37-13B2-6CC8-ED6C6D26C350}"/>
              </a:ext>
            </a:extLst>
          </p:cNvPr>
          <p:cNvCxnSpPr>
            <a:cxnSpLocks/>
            <a:stCxn id="5" idx="2"/>
            <a:endCxn id="2" idx="1"/>
          </p:cNvCxnSpPr>
          <p:nvPr/>
        </p:nvCxnSpPr>
        <p:spPr>
          <a:xfrm rot="16200000" flipH="1">
            <a:off x="1756409" y="2192034"/>
            <a:ext cx="2413663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2FBB81-59B9-4FFC-94F0-0D347445B8F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77656" y="2670786"/>
            <a:ext cx="3371168" cy="1236833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68E06-0A40-5EBC-F956-7DD46D7B1FA1}"/>
              </a:ext>
            </a:extLst>
          </p:cNvPr>
          <p:cNvSpPr/>
          <p:nvPr/>
        </p:nvSpPr>
        <p:spPr>
          <a:xfrm>
            <a:off x="3336324" y="3575222"/>
            <a:ext cx="4497860" cy="1853513"/>
          </a:xfrm>
          <a:custGeom>
            <a:avLst/>
            <a:gdLst>
              <a:gd name="connsiteX0" fmla="*/ 0 w 4497860"/>
              <a:gd name="connsiteY0" fmla="*/ 0 h 1853513"/>
              <a:gd name="connsiteX1" fmla="*/ 607211 w 4497860"/>
              <a:gd name="connsiteY1" fmla="*/ 0 h 1853513"/>
              <a:gd name="connsiteX2" fmla="*/ 1034508 w 4497860"/>
              <a:gd name="connsiteY2" fmla="*/ 0 h 1853513"/>
              <a:gd name="connsiteX3" fmla="*/ 1551762 w 4497860"/>
              <a:gd name="connsiteY3" fmla="*/ 0 h 1853513"/>
              <a:gd name="connsiteX4" fmla="*/ 1979058 w 4497860"/>
              <a:gd name="connsiteY4" fmla="*/ 0 h 1853513"/>
              <a:gd name="connsiteX5" fmla="*/ 2631248 w 4497860"/>
              <a:gd name="connsiteY5" fmla="*/ 0 h 1853513"/>
              <a:gd name="connsiteX6" fmla="*/ 3058545 w 4497860"/>
              <a:gd name="connsiteY6" fmla="*/ 0 h 1853513"/>
              <a:gd name="connsiteX7" fmla="*/ 3530820 w 4497860"/>
              <a:gd name="connsiteY7" fmla="*/ 0 h 1853513"/>
              <a:gd name="connsiteX8" fmla="*/ 4003095 w 4497860"/>
              <a:gd name="connsiteY8" fmla="*/ 0 h 1853513"/>
              <a:gd name="connsiteX9" fmla="*/ 4497860 w 4497860"/>
              <a:gd name="connsiteY9" fmla="*/ 0 h 1853513"/>
              <a:gd name="connsiteX10" fmla="*/ 4497860 w 4497860"/>
              <a:gd name="connsiteY10" fmla="*/ 463378 h 1853513"/>
              <a:gd name="connsiteX11" fmla="*/ 4497860 w 4497860"/>
              <a:gd name="connsiteY11" fmla="*/ 908221 h 1853513"/>
              <a:gd name="connsiteX12" fmla="*/ 4497860 w 4497860"/>
              <a:gd name="connsiteY12" fmla="*/ 1371600 h 1853513"/>
              <a:gd name="connsiteX13" fmla="*/ 4497860 w 4497860"/>
              <a:gd name="connsiteY13" fmla="*/ 1853513 h 1853513"/>
              <a:gd name="connsiteX14" fmla="*/ 4070563 w 4497860"/>
              <a:gd name="connsiteY14" fmla="*/ 1853513 h 1853513"/>
              <a:gd name="connsiteX15" fmla="*/ 3418374 w 4497860"/>
              <a:gd name="connsiteY15" fmla="*/ 1853513 h 1853513"/>
              <a:gd name="connsiteX16" fmla="*/ 2946098 w 4497860"/>
              <a:gd name="connsiteY16" fmla="*/ 1853513 h 1853513"/>
              <a:gd name="connsiteX17" fmla="*/ 2383866 w 4497860"/>
              <a:gd name="connsiteY17" fmla="*/ 1853513 h 1853513"/>
              <a:gd name="connsiteX18" fmla="*/ 1956569 w 4497860"/>
              <a:gd name="connsiteY18" fmla="*/ 1853513 h 1853513"/>
              <a:gd name="connsiteX19" fmla="*/ 1394337 w 4497860"/>
              <a:gd name="connsiteY19" fmla="*/ 1853513 h 1853513"/>
              <a:gd name="connsiteX20" fmla="*/ 787126 w 4497860"/>
              <a:gd name="connsiteY20" fmla="*/ 1853513 h 1853513"/>
              <a:gd name="connsiteX21" fmla="*/ 0 w 4497860"/>
              <a:gd name="connsiteY21" fmla="*/ 1853513 h 1853513"/>
              <a:gd name="connsiteX22" fmla="*/ 0 w 4497860"/>
              <a:gd name="connsiteY22" fmla="*/ 1445740 h 1853513"/>
              <a:gd name="connsiteX23" fmla="*/ 0 w 4497860"/>
              <a:gd name="connsiteY23" fmla="*/ 963827 h 1853513"/>
              <a:gd name="connsiteX24" fmla="*/ 0 w 4497860"/>
              <a:gd name="connsiteY24" fmla="*/ 556054 h 1853513"/>
              <a:gd name="connsiteX25" fmla="*/ 0 w 4497860"/>
              <a:gd name="connsiteY25" fmla="*/ 0 h 185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97860" h="1853513" extrusionOk="0">
                <a:moveTo>
                  <a:pt x="0" y="0"/>
                </a:moveTo>
                <a:cubicBezTo>
                  <a:pt x="256733" y="-43004"/>
                  <a:pt x="327057" y="64863"/>
                  <a:pt x="607211" y="0"/>
                </a:cubicBezTo>
                <a:cubicBezTo>
                  <a:pt x="887365" y="-64863"/>
                  <a:pt x="889967" y="6900"/>
                  <a:pt x="1034508" y="0"/>
                </a:cubicBezTo>
                <a:cubicBezTo>
                  <a:pt x="1179049" y="-6900"/>
                  <a:pt x="1356711" y="31455"/>
                  <a:pt x="1551762" y="0"/>
                </a:cubicBezTo>
                <a:cubicBezTo>
                  <a:pt x="1746813" y="-31455"/>
                  <a:pt x="1846425" y="29390"/>
                  <a:pt x="1979058" y="0"/>
                </a:cubicBezTo>
                <a:cubicBezTo>
                  <a:pt x="2111691" y="-29390"/>
                  <a:pt x="2373889" y="41501"/>
                  <a:pt x="2631248" y="0"/>
                </a:cubicBezTo>
                <a:cubicBezTo>
                  <a:pt x="2888607" y="-41501"/>
                  <a:pt x="2944973" y="33819"/>
                  <a:pt x="3058545" y="0"/>
                </a:cubicBezTo>
                <a:cubicBezTo>
                  <a:pt x="3172117" y="-33819"/>
                  <a:pt x="3377326" y="39846"/>
                  <a:pt x="3530820" y="0"/>
                </a:cubicBezTo>
                <a:cubicBezTo>
                  <a:pt x="3684314" y="-39846"/>
                  <a:pt x="3773814" y="43399"/>
                  <a:pt x="4003095" y="0"/>
                </a:cubicBezTo>
                <a:cubicBezTo>
                  <a:pt x="4232376" y="-43399"/>
                  <a:pt x="4256934" y="29781"/>
                  <a:pt x="4497860" y="0"/>
                </a:cubicBezTo>
                <a:cubicBezTo>
                  <a:pt x="4497945" y="97629"/>
                  <a:pt x="4463612" y="339729"/>
                  <a:pt x="4497860" y="463378"/>
                </a:cubicBezTo>
                <a:cubicBezTo>
                  <a:pt x="4532108" y="587027"/>
                  <a:pt x="4468320" y="696559"/>
                  <a:pt x="4497860" y="908221"/>
                </a:cubicBezTo>
                <a:cubicBezTo>
                  <a:pt x="4527400" y="1119883"/>
                  <a:pt x="4490354" y="1154749"/>
                  <a:pt x="4497860" y="1371600"/>
                </a:cubicBezTo>
                <a:cubicBezTo>
                  <a:pt x="4505366" y="1588451"/>
                  <a:pt x="4453758" y="1750881"/>
                  <a:pt x="4497860" y="1853513"/>
                </a:cubicBezTo>
                <a:cubicBezTo>
                  <a:pt x="4341028" y="1888501"/>
                  <a:pt x="4191527" y="1833877"/>
                  <a:pt x="4070563" y="1853513"/>
                </a:cubicBezTo>
                <a:cubicBezTo>
                  <a:pt x="3949599" y="1873149"/>
                  <a:pt x="3689505" y="1780201"/>
                  <a:pt x="3418374" y="1853513"/>
                </a:cubicBezTo>
                <a:cubicBezTo>
                  <a:pt x="3147243" y="1926825"/>
                  <a:pt x="3170584" y="1822045"/>
                  <a:pt x="2946098" y="1853513"/>
                </a:cubicBezTo>
                <a:cubicBezTo>
                  <a:pt x="2721612" y="1884981"/>
                  <a:pt x="2580483" y="1851284"/>
                  <a:pt x="2383866" y="1853513"/>
                </a:cubicBezTo>
                <a:cubicBezTo>
                  <a:pt x="2187249" y="1855742"/>
                  <a:pt x="2055184" y="1831991"/>
                  <a:pt x="1956569" y="1853513"/>
                </a:cubicBezTo>
                <a:cubicBezTo>
                  <a:pt x="1857954" y="1875035"/>
                  <a:pt x="1586842" y="1801096"/>
                  <a:pt x="1394337" y="1853513"/>
                </a:cubicBezTo>
                <a:cubicBezTo>
                  <a:pt x="1201832" y="1905930"/>
                  <a:pt x="999904" y="1812059"/>
                  <a:pt x="787126" y="1853513"/>
                </a:cubicBezTo>
                <a:cubicBezTo>
                  <a:pt x="574348" y="1894967"/>
                  <a:pt x="247171" y="1840682"/>
                  <a:pt x="0" y="1853513"/>
                </a:cubicBezTo>
                <a:cubicBezTo>
                  <a:pt x="-2255" y="1686211"/>
                  <a:pt x="15398" y="1629522"/>
                  <a:pt x="0" y="1445740"/>
                </a:cubicBezTo>
                <a:cubicBezTo>
                  <a:pt x="-15398" y="1261958"/>
                  <a:pt x="24768" y="1133849"/>
                  <a:pt x="0" y="963827"/>
                </a:cubicBezTo>
                <a:cubicBezTo>
                  <a:pt x="-24768" y="793805"/>
                  <a:pt x="21348" y="649557"/>
                  <a:pt x="0" y="556054"/>
                </a:cubicBezTo>
                <a:cubicBezTo>
                  <a:pt x="-21348" y="462551"/>
                  <a:pt x="32736" y="13058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06615951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77691-B4C7-2940-908A-2254153773C0}"/>
              </a:ext>
            </a:extLst>
          </p:cNvPr>
          <p:cNvSpPr txBox="1"/>
          <p:nvPr/>
        </p:nvSpPr>
        <p:spPr>
          <a:xfrm>
            <a:off x="4431956" y="5448123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authentication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654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121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Simplified</vt:lpstr>
      <vt:lpstr>Extended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7</cp:revision>
  <dcterms:created xsi:type="dcterms:W3CDTF">2023-09-29T10:28:20Z</dcterms:created>
  <dcterms:modified xsi:type="dcterms:W3CDTF">2024-01-27T08:57:21Z</dcterms:modified>
</cp:coreProperties>
</file>