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1" r:id="rId5"/>
    <p:sldId id="258" r:id="rId6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F0F0-FB2D-C23E-26B3-0535DE71B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A05BF-7242-E2C3-CC3C-22A1A3697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18733-0337-2447-0B6C-CB4484E5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F75B7-A203-F2CE-9589-7690DD52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600D5-8254-616F-C214-0BBC2B11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3166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715D-D40E-F332-0A0A-782801FF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29F43-C24D-B64D-7500-013AAFB6C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3B436-E882-BCBB-03D1-AFAA2081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03FB0-2F47-8965-D0DD-798476D0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57A2-9102-3BB5-6D92-1559AC05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30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301E6-A109-4A0F-D002-8068BB324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15AEF-CFA7-928A-1A59-198F94958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C4D5C-F8C5-21F2-C99B-7E61575E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45103-5E09-FB1B-03B2-3CC2BB41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B58D7-9EBE-337C-4E6C-3DB37808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9064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41DA-A283-AC51-61DC-11E08B76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EE84-4057-F077-1CF1-016252130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787A-5003-B272-35D2-C43937BF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3E646-F6ED-4CA4-DD62-87320624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80976-DD24-1B2E-C948-84FD5E87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6887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6FF8-ABE0-7809-16C7-6F893C42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3A42E-98A4-9212-550C-B93DF4C8F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A38DE-CE24-9D73-FE58-3E075228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6C43E-F886-2B60-47F4-756B5DDD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CEDF3-5609-BBD2-A228-C782128C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0406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36AC-8F76-0178-A627-0F528BCC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1E0AA-1AC5-C82C-53D3-90E6B9934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362A9-4C34-BAEC-D689-68A49F886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66119-FE81-6B7B-9914-1DC08355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6ED0B-5299-37F5-59EA-DF5F8E21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E76FA-E7AE-E07C-4378-6F684111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0318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1124-DBD2-59A9-825B-02B2A857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3317E-93BE-BD2C-2129-6DD7B2988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62A6F-284E-CBB9-C7C9-DC8345A5C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0EC0B-303F-2A7B-B54D-A32B7149F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BC616-9A68-2207-E9B6-76CE4700B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F9A10-6F8E-72E1-972E-E4F025DD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2024-01-24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538DD-7FB8-F173-34A3-1B916DBF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47E95-FD89-C304-5546-8D8CA216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5617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A7B2-78E9-EC95-7394-180D5BA2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51013-462A-B46C-090F-05E76FEE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2024-01-24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20BF6-C8AA-CFBB-5705-6BD7FC98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3C600-8836-9277-3D8B-84349B6F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9095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F3BB5-073F-1D38-FC46-E0F337CD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2024-01-24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7A0DE-8E29-C8A4-6697-A973B2BA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7C27F-0698-9DB0-D4B7-53450D21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8788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BB1A-A00C-5DAD-8A98-1C0BC059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428A4-EADC-E65F-9C86-B8C0A421F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223F-DAFE-D01B-70D1-3295C7504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5FF7F-C2C7-436B-AB09-FBF9D498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8BBEA-98B5-EFD8-D03B-3DA7F576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FC46C-2160-9E53-504A-1B2911C4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7067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906B-01D4-4EA5-CC94-483C1FB4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8240F-C005-3B10-D387-D632505FF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8E916-FED1-DEFC-98BB-B1412825E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6A1D2-D495-1FD4-E7AE-1290D748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CF7B8-E821-C9A2-11F1-FB03CBEC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14F67-AC02-92B3-EE8F-B29B0A81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6919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76D17-1D3F-E7DD-71BE-FEAC1F1F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FA99F-249A-FC4D-3A69-30642C838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4858D-917E-7E6C-E7C3-B4DDCCCB1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A8AD0-4133-444B-956D-B3352209FA33}" type="datetimeFigureOut">
              <a:rPr lang="en-SE" smtClean="0"/>
              <a:t>2024-01-24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0161-CD92-DFBC-4806-66D0460DB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31C52-DD63-CFE0-746E-2888C6D19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601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94CFA9-E1AD-41CA-35D7-BF25A977A1A3}"/>
              </a:ext>
            </a:extLst>
          </p:cNvPr>
          <p:cNvSpPr/>
          <p:nvPr/>
        </p:nvSpPr>
        <p:spPr>
          <a:xfrm>
            <a:off x="1069117" y="1809562"/>
            <a:ext cx="3172945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err="1">
                <a:solidFill>
                  <a:srgbClr val="FFFFFF"/>
                </a:solidFill>
                <a:latin typeface="Calibri" panose="020F0502020204030204"/>
              </a:rPr>
              <a:t>MedicinalProductDefinition</a:t>
            </a:r>
            <a:endParaRPr lang="en-SE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F7CE92-BC1F-45B8-4368-961DD4D91BB7}"/>
              </a:ext>
            </a:extLst>
          </p:cNvPr>
          <p:cNvSpPr/>
          <p:nvPr/>
        </p:nvSpPr>
        <p:spPr>
          <a:xfrm>
            <a:off x="3246709" y="3044949"/>
            <a:ext cx="3515450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err="1">
                <a:solidFill>
                  <a:srgbClr val="FFFFFF"/>
                </a:solidFill>
                <a:latin typeface="Calibri" panose="020F0502020204030204"/>
              </a:rPr>
              <a:t>AdministrableProductDefinition</a:t>
            </a:r>
            <a:endParaRPr lang="en-SE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81E14E-6BF7-E9DD-8AB0-216985418EB4}"/>
              </a:ext>
            </a:extLst>
          </p:cNvPr>
          <p:cNvSpPr/>
          <p:nvPr/>
        </p:nvSpPr>
        <p:spPr>
          <a:xfrm>
            <a:off x="4737343" y="4290509"/>
            <a:ext cx="3515450" cy="622780"/>
          </a:xfrm>
          <a:prstGeom prst="roundRect">
            <a:avLst/>
          </a:prstGeom>
          <a:gradFill rotWithShape="1">
            <a:gsLst>
              <a:gs pos="0">
                <a:srgbClr val="77C5B1">
                  <a:satMod val="103000"/>
                  <a:lumMod val="102000"/>
                  <a:tint val="94000"/>
                </a:srgbClr>
              </a:gs>
              <a:gs pos="50000">
                <a:srgbClr val="77C5B1">
                  <a:satMod val="110000"/>
                  <a:lumMod val="100000"/>
                  <a:shade val="100000"/>
                </a:srgbClr>
              </a:gs>
              <a:gs pos="100000">
                <a:srgbClr val="77C5B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77C5B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>
                <a:solidFill>
                  <a:srgbClr val="FFFFFF"/>
                </a:solidFill>
                <a:latin typeface="Calibri" panose="020F0502020204030204"/>
              </a:rPr>
              <a:t>Ingredient</a:t>
            </a:r>
            <a:endParaRPr lang="en-SE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84F15E-6A2D-64DB-D908-A4051656DD10}"/>
              </a:ext>
            </a:extLst>
          </p:cNvPr>
          <p:cNvSpPr/>
          <p:nvPr/>
        </p:nvSpPr>
        <p:spPr>
          <a:xfrm>
            <a:off x="6598763" y="5536069"/>
            <a:ext cx="3308060" cy="6227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SubstanceDefinition</a:t>
            </a:r>
            <a:endParaRPr lang="en-SE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96DA95D-1B50-690C-F890-70B541A88B57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16200000" flipV="1">
            <a:off x="5438361" y="3233802"/>
            <a:ext cx="622780" cy="149063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B7B5F9A-104A-E9F8-8784-3A73F004C8FC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16200000" flipV="1">
            <a:off x="3523709" y="1564224"/>
            <a:ext cx="612607" cy="234884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ED9B12C-D18E-CA4D-9706-483A6C79C22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7062540" y="4345816"/>
            <a:ext cx="622780" cy="1757725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41DB1D-20B8-278E-2FD4-246793DB1055}"/>
              </a:ext>
            </a:extLst>
          </p:cNvPr>
          <p:cNvSpPr txBox="1"/>
          <p:nvPr/>
        </p:nvSpPr>
        <p:spPr>
          <a:xfrm>
            <a:off x="6495067" y="3794452"/>
            <a:ext cx="46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</a:t>
            </a:r>
            <a:endParaRPr lang="en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093F7C-BC35-D2A0-4429-553209CEE225}"/>
              </a:ext>
            </a:extLst>
          </p:cNvPr>
          <p:cNvSpPr txBox="1"/>
          <p:nvPr/>
        </p:nvSpPr>
        <p:spPr>
          <a:xfrm>
            <a:off x="5004434" y="2548893"/>
            <a:ext cx="92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formOf</a:t>
            </a:r>
            <a:endParaRPr lang="en-SE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E7299C8-7EB7-3C3A-C490-071F98BA3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2" y="3866904"/>
            <a:ext cx="404812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62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DD213BE-09A8-94FA-257F-4E63C9C446A6}"/>
              </a:ext>
            </a:extLst>
          </p:cNvPr>
          <p:cNvSpPr/>
          <p:nvPr/>
        </p:nvSpPr>
        <p:spPr>
          <a:xfrm>
            <a:off x="1670981" y="2676280"/>
            <a:ext cx="2445649" cy="1219503"/>
          </a:xfrm>
          <a:prstGeom prst="roundRect">
            <a:avLst/>
          </a:prstGeom>
          <a:solidFill>
            <a:srgbClr val="0D494F"/>
          </a:solidFill>
          <a:ln w="12700" cap="flat" cmpd="sng" algn="ctr">
            <a:solidFill>
              <a:srgbClr val="0D494F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FC6189-3A85-96B3-E2DC-0A868B308535}"/>
              </a:ext>
            </a:extLst>
          </p:cNvPr>
          <p:cNvSpPr/>
          <p:nvPr/>
        </p:nvSpPr>
        <p:spPr>
          <a:xfrm>
            <a:off x="1815836" y="3184960"/>
            <a:ext cx="2155938" cy="622780"/>
          </a:xfrm>
          <a:prstGeom prst="roundRect">
            <a:avLst/>
          </a:prstGeom>
          <a:solidFill>
            <a:srgbClr val="FDBB41">
              <a:lumMod val="75000"/>
            </a:srgbClr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SubstanceDefinition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(Draft – no GSID)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7D781A-7066-687C-4EFF-1F3795E0C4D9}"/>
              </a:ext>
            </a:extLst>
          </p:cNvPr>
          <p:cNvSpPr/>
          <p:nvPr/>
        </p:nvSpPr>
        <p:spPr>
          <a:xfrm>
            <a:off x="5538025" y="2573977"/>
            <a:ext cx="1511928" cy="1321806"/>
          </a:xfrm>
          <a:prstGeom prst="ellipse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org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846788-4B52-43CA-A3D2-9B07DC576AE2}"/>
              </a:ext>
            </a:extLst>
          </p:cNvPr>
          <p:cNvCxnSpPr/>
          <p:nvPr/>
        </p:nvCxnSpPr>
        <p:spPr>
          <a:xfrm>
            <a:off x="4406341" y="286665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6AC6B2-001C-5354-9905-46882211DDB6}"/>
              </a:ext>
            </a:extLst>
          </p:cNvPr>
          <p:cNvCxnSpPr/>
          <p:nvPr/>
        </p:nvCxnSpPr>
        <p:spPr>
          <a:xfrm>
            <a:off x="4406341" y="326938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29F986-160A-2641-57D8-A834FFCB5A5F}"/>
              </a:ext>
            </a:extLst>
          </p:cNvPr>
          <p:cNvCxnSpPr/>
          <p:nvPr/>
        </p:nvCxnSpPr>
        <p:spPr>
          <a:xfrm>
            <a:off x="4406341" y="3681100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B9400A-9478-3374-B35A-DA1B50816F16}"/>
              </a:ext>
            </a:extLst>
          </p:cNvPr>
          <p:cNvCxnSpPr/>
          <p:nvPr/>
        </p:nvCxnSpPr>
        <p:spPr>
          <a:xfrm>
            <a:off x="7274781" y="3286031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7D0209D-A06A-3E9F-CF76-8E2A91DF3E73}"/>
              </a:ext>
            </a:extLst>
          </p:cNvPr>
          <p:cNvSpPr/>
          <p:nvPr/>
        </p:nvSpPr>
        <p:spPr>
          <a:xfrm>
            <a:off x="8471348" y="2981961"/>
            <a:ext cx="2155938" cy="622780"/>
          </a:xfrm>
          <a:prstGeom prst="roundRect">
            <a:avLst/>
          </a:prstGeom>
          <a:solidFill>
            <a:srgbClr val="FDBB41">
              <a:lumMod val="75000"/>
            </a:srgbClr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SubstanceDefinition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(GSID)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A5C9EFBB-B4FD-9161-A6BB-21F410A8F651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4406341" y="3604741"/>
            <a:ext cx="5142976" cy="1079226"/>
          </a:xfrm>
          <a:prstGeom prst="bentConnector2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396ADC-1B15-9D7B-A3E0-922F092D6437}"/>
              </a:ext>
            </a:extLst>
          </p:cNvPr>
          <p:cNvSpPr txBox="1"/>
          <p:nvPr/>
        </p:nvSpPr>
        <p:spPr>
          <a:xfrm>
            <a:off x="4542715" y="2506602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POST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FF2B77-C9E0-D6F2-36EA-49FC1348A619}"/>
              </a:ext>
            </a:extLst>
          </p:cNvPr>
          <p:cNvSpPr txBox="1"/>
          <p:nvPr/>
        </p:nvSpPr>
        <p:spPr>
          <a:xfrm>
            <a:off x="6700531" y="4333897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E6B664-3410-3E9D-CFDE-31B2DA3F08D7}"/>
              </a:ext>
            </a:extLst>
          </p:cNvPr>
          <p:cNvSpPr txBox="1"/>
          <p:nvPr/>
        </p:nvSpPr>
        <p:spPr>
          <a:xfrm>
            <a:off x="4233372" y="2900242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677020-9A1F-6EE0-F986-C32DC964C8CC}"/>
              </a:ext>
            </a:extLst>
          </p:cNvPr>
          <p:cNvSpPr txBox="1"/>
          <p:nvPr/>
        </p:nvSpPr>
        <p:spPr>
          <a:xfrm>
            <a:off x="4221967" y="3310938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06FC31-8800-3487-685A-6C819F57A376}"/>
              </a:ext>
            </a:extLst>
          </p:cNvPr>
          <p:cNvSpPr txBox="1"/>
          <p:nvPr/>
        </p:nvSpPr>
        <p:spPr>
          <a:xfrm>
            <a:off x="7274781" y="2866653"/>
            <a:ext cx="8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Publish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7F7021-F177-E9FC-2828-4C8B06A35743}"/>
              </a:ext>
            </a:extLst>
          </p:cNvPr>
          <p:cNvSpPr/>
          <p:nvPr/>
        </p:nvSpPr>
        <p:spPr>
          <a:xfrm>
            <a:off x="1548882" y="3632171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E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7D86C9A-EB44-9894-2CBF-F0CB132DCFAF}"/>
              </a:ext>
            </a:extLst>
          </p:cNvPr>
          <p:cNvSpPr/>
          <p:nvPr/>
        </p:nvSpPr>
        <p:spPr>
          <a:xfrm>
            <a:off x="2893805" y="230000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E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B3261DA-69D3-BBB6-3C1F-4AE3929F35E0}"/>
              </a:ext>
            </a:extLst>
          </p:cNvPr>
          <p:cNvSpPr/>
          <p:nvPr/>
        </p:nvSpPr>
        <p:spPr>
          <a:xfrm>
            <a:off x="4713788" y="188517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E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D048536-9498-EA44-E3E4-4C66703265C8}"/>
              </a:ext>
            </a:extLst>
          </p:cNvPr>
          <p:cNvSpPr/>
          <p:nvPr/>
        </p:nvSpPr>
        <p:spPr>
          <a:xfrm>
            <a:off x="4481732" y="3665016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E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7E0BFAA-B7C7-2225-B949-1B019ADBB54B}"/>
              </a:ext>
            </a:extLst>
          </p:cNvPr>
          <p:cNvSpPr/>
          <p:nvPr/>
        </p:nvSpPr>
        <p:spPr>
          <a:xfrm>
            <a:off x="7963029" y="2408304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E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ADE5732-17B3-605D-288C-86F8C34B87B4}"/>
              </a:ext>
            </a:extLst>
          </p:cNvPr>
          <p:cNvSpPr/>
          <p:nvPr/>
        </p:nvSpPr>
        <p:spPr>
          <a:xfrm>
            <a:off x="6700531" y="4788594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49219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3D9F251-743A-733B-9B00-7B6F076E7A9A}"/>
              </a:ext>
            </a:extLst>
          </p:cNvPr>
          <p:cNvSpPr/>
          <p:nvPr/>
        </p:nvSpPr>
        <p:spPr>
          <a:xfrm>
            <a:off x="882949" y="2916198"/>
            <a:ext cx="3626232" cy="2660025"/>
          </a:xfrm>
          <a:prstGeom prst="roundRect">
            <a:avLst/>
          </a:prstGeom>
          <a:solidFill>
            <a:srgbClr val="0D494F"/>
          </a:solidFill>
          <a:ln w="12700" cap="flat" cmpd="sng" algn="ctr">
            <a:solidFill>
              <a:srgbClr val="0D494F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85DED4-ACB1-AD71-BC81-242369AEEF88}"/>
              </a:ext>
            </a:extLst>
          </p:cNvPr>
          <p:cNvSpPr/>
          <p:nvPr/>
        </p:nvSpPr>
        <p:spPr>
          <a:xfrm>
            <a:off x="5865693" y="3429000"/>
            <a:ext cx="1511928" cy="1321806"/>
          </a:xfrm>
          <a:prstGeom prst="ellipse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org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8744B0-BCCC-FB65-B5E6-A56C6D762328}"/>
              </a:ext>
            </a:extLst>
          </p:cNvPr>
          <p:cNvCxnSpPr/>
          <p:nvPr/>
        </p:nvCxnSpPr>
        <p:spPr>
          <a:xfrm>
            <a:off x="4734009" y="372167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5839AA-20DD-ABAA-694A-080210B06ECD}"/>
              </a:ext>
            </a:extLst>
          </p:cNvPr>
          <p:cNvCxnSpPr/>
          <p:nvPr/>
        </p:nvCxnSpPr>
        <p:spPr>
          <a:xfrm>
            <a:off x="4734009" y="412440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A4F852-B066-A3E0-BAFE-1F99A98F3A90}"/>
              </a:ext>
            </a:extLst>
          </p:cNvPr>
          <p:cNvCxnSpPr/>
          <p:nvPr/>
        </p:nvCxnSpPr>
        <p:spPr>
          <a:xfrm>
            <a:off x="4734009" y="453612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2E26AA-BE62-E0A5-35DF-9705A2B88CDA}"/>
              </a:ext>
            </a:extLst>
          </p:cNvPr>
          <p:cNvCxnSpPr/>
          <p:nvPr/>
        </p:nvCxnSpPr>
        <p:spPr>
          <a:xfrm>
            <a:off x="7602449" y="4141054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7EAFECAD-617E-728D-4EFB-0753DCA1E595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4734009" y="4435796"/>
            <a:ext cx="5676151" cy="1355826"/>
          </a:xfrm>
          <a:prstGeom prst="bentConnector2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0CE359-862B-0646-6203-4CC960B156A5}"/>
              </a:ext>
            </a:extLst>
          </p:cNvPr>
          <p:cNvSpPr txBox="1"/>
          <p:nvPr/>
        </p:nvSpPr>
        <p:spPr>
          <a:xfrm>
            <a:off x="4870383" y="3361625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POST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4252CB-26AF-1382-E64D-3DD97B6D4138}"/>
              </a:ext>
            </a:extLst>
          </p:cNvPr>
          <p:cNvSpPr txBox="1"/>
          <p:nvPr/>
        </p:nvSpPr>
        <p:spPr>
          <a:xfrm>
            <a:off x="7905883" y="5422290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0A6CD7-17BD-5E89-43FE-60C3C3949BF7}"/>
              </a:ext>
            </a:extLst>
          </p:cNvPr>
          <p:cNvSpPr txBox="1"/>
          <p:nvPr/>
        </p:nvSpPr>
        <p:spPr>
          <a:xfrm>
            <a:off x="4561040" y="3755265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F11D45-B7FC-BA99-0192-C47C12D0419D}"/>
              </a:ext>
            </a:extLst>
          </p:cNvPr>
          <p:cNvSpPr txBox="1"/>
          <p:nvPr/>
        </p:nvSpPr>
        <p:spPr>
          <a:xfrm>
            <a:off x="4549635" y="4165961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3ED159F-760B-F430-63D9-8F43B0A368E6}"/>
              </a:ext>
            </a:extLst>
          </p:cNvPr>
          <p:cNvSpPr/>
          <p:nvPr/>
        </p:nvSpPr>
        <p:spPr>
          <a:xfrm>
            <a:off x="1109592" y="3836985"/>
            <a:ext cx="3172945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MedicinalProductDefinition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B0B2C9B-0D5C-FB39-205D-A133E45E6804}"/>
              </a:ext>
            </a:extLst>
          </p:cNvPr>
          <p:cNvSpPr/>
          <p:nvPr/>
        </p:nvSpPr>
        <p:spPr>
          <a:xfrm>
            <a:off x="1582438" y="4615988"/>
            <a:ext cx="2227251" cy="622780"/>
          </a:xfrm>
          <a:prstGeom prst="roundRect">
            <a:avLst/>
          </a:prstGeom>
          <a:gradFill rotWithShape="1">
            <a:gsLst>
              <a:gs pos="0">
                <a:srgbClr val="77C5B1">
                  <a:satMod val="103000"/>
                  <a:lumMod val="102000"/>
                  <a:tint val="94000"/>
                </a:srgbClr>
              </a:gs>
              <a:gs pos="50000">
                <a:srgbClr val="77C5B1">
                  <a:satMod val="110000"/>
                  <a:lumMod val="100000"/>
                  <a:shade val="100000"/>
                </a:srgbClr>
              </a:gs>
              <a:gs pos="100000">
                <a:srgbClr val="77C5B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77C5B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Ingredient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631AF96-80D9-F329-C57F-B632E95E905A}"/>
              </a:ext>
            </a:extLst>
          </p:cNvPr>
          <p:cNvSpPr/>
          <p:nvPr/>
        </p:nvSpPr>
        <p:spPr>
          <a:xfrm>
            <a:off x="8734133" y="3813016"/>
            <a:ext cx="3352054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AdministrableProductDefinition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(PhPID)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6F818-1278-64EB-0DEC-0B0F67E1219F}"/>
              </a:ext>
            </a:extLst>
          </p:cNvPr>
          <p:cNvSpPr txBox="1"/>
          <p:nvPr/>
        </p:nvSpPr>
        <p:spPr>
          <a:xfrm>
            <a:off x="7602449" y="3714395"/>
            <a:ext cx="8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Publish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3FAF6A-9DC3-0655-8427-FF42F0FA272F}"/>
              </a:ext>
            </a:extLst>
          </p:cNvPr>
          <p:cNvSpPr/>
          <p:nvPr/>
        </p:nvSpPr>
        <p:spPr>
          <a:xfrm>
            <a:off x="1283858" y="4278533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A1E009-FAB8-9095-271E-878F7D82A925}"/>
              </a:ext>
            </a:extLst>
          </p:cNvPr>
          <p:cNvSpPr/>
          <p:nvPr/>
        </p:nvSpPr>
        <p:spPr>
          <a:xfrm>
            <a:off x="2893805" y="2549662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0FD837-239C-71EC-9058-5A6F196E2CCF}"/>
              </a:ext>
            </a:extLst>
          </p:cNvPr>
          <p:cNvSpPr/>
          <p:nvPr/>
        </p:nvSpPr>
        <p:spPr>
          <a:xfrm>
            <a:off x="5123678" y="2781909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4B9EC5-BE21-DE43-33AE-9652098EC279}"/>
              </a:ext>
            </a:extLst>
          </p:cNvPr>
          <p:cNvSpPr/>
          <p:nvPr/>
        </p:nvSpPr>
        <p:spPr>
          <a:xfrm>
            <a:off x="5336460" y="469082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B9319A-3A3C-A819-6B11-46A4767560F9}"/>
              </a:ext>
            </a:extLst>
          </p:cNvPr>
          <p:cNvSpPr/>
          <p:nvPr/>
        </p:nvSpPr>
        <p:spPr>
          <a:xfrm>
            <a:off x="8430687" y="316535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AF70DF-F125-5E1D-B717-5E583E4BB261}"/>
              </a:ext>
            </a:extLst>
          </p:cNvPr>
          <p:cNvSpPr/>
          <p:nvPr/>
        </p:nvSpPr>
        <p:spPr>
          <a:xfrm>
            <a:off x="7168189" y="554564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S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3F19C36-24C6-17C2-84D9-DE2ACE70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8758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7" grpId="0"/>
      <p:bldP spid="28" grpId="0"/>
      <p:bldP spid="29" grpId="0"/>
      <p:bldP spid="30" grpId="0"/>
      <p:bldP spid="31" grpId="0" animBg="1"/>
      <p:bldP spid="33" grpId="0" animBg="1"/>
      <p:bldP spid="34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3D9F251-743A-733B-9B00-7B6F076E7A9A}"/>
              </a:ext>
            </a:extLst>
          </p:cNvPr>
          <p:cNvSpPr/>
          <p:nvPr/>
        </p:nvSpPr>
        <p:spPr>
          <a:xfrm>
            <a:off x="882949" y="2916198"/>
            <a:ext cx="3626232" cy="3007947"/>
          </a:xfrm>
          <a:prstGeom prst="roundRect">
            <a:avLst/>
          </a:prstGeom>
          <a:solidFill>
            <a:srgbClr val="0D494F"/>
          </a:solidFill>
          <a:ln w="12700" cap="flat" cmpd="sng" algn="ctr">
            <a:solidFill>
              <a:srgbClr val="0D494F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85DED4-ACB1-AD71-BC81-242369AEEF88}"/>
              </a:ext>
            </a:extLst>
          </p:cNvPr>
          <p:cNvSpPr/>
          <p:nvPr/>
        </p:nvSpPr>
        <p:spPr>
          <a:xfrm>
            <a:off x="5865693" y="3429000"/>
            <a:ext cx="1511928" cy="1321806"/>
          </a:xfrm>
          <a:prstGeom prst="ellipse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org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8744B0-BCCC-FB65-B5E6-A56C6D762328}"/>
              </a:ext>
            </a:extLst>
          </p:cNvPr>
          <p:cNvCxnSpPr/>
          <p:nvPr/>
        </p:nvCxnSpPr>
        <p:spPr>
          <a:xfrm>
            <a:off x="4734009" y="372167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5839AA-20DD-ABAA-694A-080210B06ECD}"/>
              </a:ext>
            </a:extLst>
          </p:cNvPr>
          <p:cNvCxnSpPr/>
          <p:nvPr/>
        </p:nvCxnSpPr>
        <p:spPr>
          <a:xfrm>
            <a:off x="4734009" y="412440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A4F852-B066-A3E0-BAFE-1F99A98F3A90}"/>
              </a:ext>
            </a:extLst>
          </p:cNvPr>
          <p:cNvCxnSpPr/>
          <p:nvPr/>
        </p:nvCxnSpPr>
        <p:spPr>
          <a:xfrm>
            <a:off x="4734009" y="453612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2E26AA-BE62-E0A5-35DF-9705A2B88CDA}"/>
              </a:ext>
            </a:extLst>
          </p:cNvPr>
          <p:cNvCxnSpPr/>
          <p:nvPr/>
        </p:nvCxnSpPr>
        <p:spPr>
          <a:xfrm>
            <a:off x="7602449" y="4141054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7EAFECAD-617E-728D-4EFB-0753DCA1E595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838200" y="4435796"/>
            <a:ext cx="9571960" cy="1932053"/>
          </a:xfrm>
          <a:prstGeom prst="bentConnector2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0CE359-862B-0646-6203-4CC960B156A5}"/>
              </a:ext>
            </a:extLst>
          </p:cNvPr>
          <p:cNvSpPr txBox="1"/>
          <p:nvPr/>
        </p:nvSpPr>
        <p:spPr>
          <a:xfrm>
            <a:off x="4870383" y="3361625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POST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4252CB-26AF-1382-E64D-3DD97B6D4138}"/>
              </a:ext>
            </a:extLst>
          </p:cNvPr>
          <p:cNvSpPr txBox="1"/>
          <p:nvPr/>
        </p:nvSpPr>
        <p:spPr>
          <a:xfrm>
            <a:off x="6048081" y="5979842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0A6CD7-17BD-5E89-43FE-60C3C3949BF7}"/>
              </a:ext>
            </a:extLst>
          </p:cNvPr>
          <p:cNvSpPr txBox="1"/>
          <p:nvPr/>
        </p:nvSpPr>
        <p:spPr>
          <a:xfrm>
            <a:off x="4561040" y="3755265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F11D45-B7FC-BA99-0192-C47C12D0419D}"/>
              </a:ext>
            </a:extLst>
          </p:cNvPr>
          <p:cNvSpPr txBox="1"/>
          <p:nvPr/>
        </p:nvSpPr>
        <p:spPr>
          <a:xfrm>
            <a:off x="4549635" y="4165961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3ED159F-760B-F430-63D9-8F43B0A368E6}"/>
              </a:ext>
            </a:extLst>
          </p:cNvPr>
          <p:cNvSpPr/>
          <p:nvPr/>
        </p:nvSpPr>
        <p:spPr>
          <a:xfrm>
            <a:off x="1131596" y="3645189"/>
            <a:ext cx="3172945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MedicinalProductDefinition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B0B2C9B-0D5C-FB39-205D-A133E45E6804}"/>
              </a:ext>
            </a:extLst>
          </p:cNvPr>
          <p:cNvSpPr/>
          <p:nvPr/>
        </p:nvSpPr>
        <p:spPr>
          <a:xfrm>
            <a:off x="1614518" y="4379435"/>
            <a:ext cx="2227251" cy="622780"/>
          </a:xfrm>
          <a:prstGeom prst="roundRect">
            <a:avLst/>
          </a:prstGeom>
          <a:gradFill rotWithShape="1">
            <a:gsLst>
              <a:gs pos="0">
                <a:srgbClr val="77C5B1">
                  <a:satMod val="103000"/>
                  <a:lumMod val="102000"/>
                  <a:tint val="94000"/>
                </a:srgbClr>
              </a:gs>
              <a:gs pos="50000">
                <a:srgbClr val="77C5B1">
                  <a:satMod val="110000"/>
                  <a:lumMod val="100000"/>
                  <a:shade val="100000"/>
                </a:srgbClr>
              </a:gs>
              <a:gs pos="100000">
                <a:srgbClr val="77C5B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77C5B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Ingredient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631AF96-80D9-F329-C57F-B632E95E905A}"/>
              </a:ext>
            </a:extLst>
          </p:cNvPr>
          <p:cNvSpPr/>
          <p:nvPr/>
        </p:nvSpPr>
        <p:spPr>
          <a:xfrm>
            <a:off x="8734133" y="3813016"/>
            <a:ext cx="3352054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AdministrableProductDefinition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(PhPID)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6F818-1278-64EB-0DEC-0B0F67E1219F}"/>
              </a:ext>
            </a:extLst>
          </p:cNvPr>
          <p:cNvSpPr txBox="1"/>
          <p:nvPr/>
        </p:nvSpPr>
        <p:spPr>
          <a:xfrm>
            <a:off x="7602449" y="3714395"/>
            <a:ext cx="8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Publish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3FAF6A-9DC3-0655-8427-FF42F0FA272F}"/>
              </a:ext>
            </a:extLst>
          </p:cNvPr>
          <p:cNvSpPr/>
          <p:nvPr/>
        </p:nvSpPr>
        <p:spPr>
          <a:xfrm>
            <a:off x="925172" y="4350627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A1E009-FAB8-9095-271E-878F7D82A925}"/>
              </a:ext>
            </a:extLst>
          </p:cNvPr>
          <p:cNvSpPr/>
          <p:nvPr/>
        </p:nvSpPr>
        <p:spPr>
          <a:xfrm>
            <a:off x="2893805" y="2549662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0FD837-239C-71EC-9058-5A6F196E2CCF}"/>
              </a:ext>
            </a:extLst>
          </p:cNvPr>
          <p:cNvSpPr/>
          <p:nvPr/>
        </p:nvSpPr>
        <p:spPr>
          <a:xfrm>
            <a:off x="5123678" y="2781909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4B9EC5-BE21-DE43-33AE-9652098EC279}"/>
              </a:ext>
            </a:extLst>
          </p:cNvPr>
          <p:cNvSpPr/>
          <p:nvPr/>
        </p:nvSpPr>
        <p:spPr>
          <a:xfrm>
            <a:off x="5336460" y="469082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B9319A-3A3C-A819-6B11-46A4767560F9}"/>
              </a:ext>
            </a:extLst>
          </p:cNvPr>
          <p:cNvSpPr/>
          <p:nvPr/>
        </p:nvSpPr>
        <p:spPr>
          <a:xfrm>
            <a:off x="8430687" y="316535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AF70DF-F125-5E1D-B717-5E583E4BB261}"/>
              </a:ext>
            </a:extLst>
          </p:cNvPr>
          <p:cNvSpPr/>
          <p:nvPr/>
        </p:nvSpPr>
        <p:spPr>
          <a:xfrm>
            <a:off x="5422257" y="6051737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S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3F19C36-24C6-17C2-84D9-DE2ACE70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</a:t>
            </a:r>
            <a:endParaRPr lang="en-SE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025CDEF-990F-A148-B7DF-AB5DB046D894}"/>
              </a:ext>
            </a:extLst>
          </p:cNvPr>
          <p:cNvSpPr/>
          <p:nvPr/>
        </p:nvSpPr>
        <p:spPr>
          <a:xfrm>
            <a:off x="1604442" y="5151790"/>
            <a:ext cx="2237327" cy="62278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75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7" grpId="0"/>
      <p:bldP spid="28" grpId="0"/>
      <p:bldP spid="29" grpId="0"/>
      <p:bldP spid="30" grpId="0"/>
      <p:bldP spid="31" grpId="0" animBg="1"/>
      <p:bldP spid="33" grpId="0" animBg="1"/>
      <p:bldP spid="34" grpId="0" animBg="1"/>
      <p:bldP spid="35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2126-2B51-0973-C3DB-BAB2D47B954C}"/>
              </a:ext>
            </a:extLst>
          </p:cNvPr>
          <p:cNvSpPr txBox="1">
            <a:spLocks/>
          </p:cNvSpPr>
          <p:nvPr/>
        </p:nvSpPr>
        <p:spPr>
          <a:xfrm>
            <a:off x="596393" y="462292"/>
            <a:ext cx="4519304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ea typeface="Source Sans Pro"/>
                <a:cs typeface="Calibri"/>
              </a:rPr>
              <a:t>Global PhPID and Substance ID (GSID)</a:t>
            </a:r>
            <a:endParaRPr lang="en-US" dirty="0">
              <a:ea typeface="Source Sans Pro"/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C685FCBD-6BF0-9B7B-56D7-485559A3A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153" y="164589"/>
            <a:ext cx="6379646" cy="63980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4984F8-040F-CFEE-ADB6-EE344F9A9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93" y="1787855"/>
            <a:ext cx="4207619" cy="398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2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94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Simplified</vt:lpstr>
      <vt:lpstr>Extended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Wallberg</dc:creator>
  <cp:lastModifiedBy>Magnus Wallberg</cp:lastModifiedBy>
  <cp:revision>6</cp:revision>
  <dcterms:created xsi:type="dcterms:W3CDTF">2023-09-29T10:28:20Z</dcterms:created>
  <dcterms:modified xsi:type="dcterms:W3CDTF">2024-01-24T07:02:42Z</dcterms:modified>
</cp:coreProperties>
</file>