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2023-10-02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303638"/>
            <a:ext cx="3626232" cy="327258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1" y="3108177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08AE25-E6E6-CCAD-17DC-5ADB03C28324}"/>
              </a:ext>
            </a:extLst>
          </p:cNvPr>
          <p:cNvSpPr/>
          <p:nvPr/>
        </p:nvSpPr>
        <p:spPr>
          <a:xfrm>
            <a:off x="1020037" y="3876654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405416" y="4706604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7C5B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3</cp:revision>
  <dcterms:created xsi:type="dcterms:W3CDTF">2023-09-29T10:28:20Z</dcterms:created>
  <dcterms:modified xsi:type="dcterms:W3CDTF">2023-10-02T10:15:41Z</dcterms:modified>
</cp:coreProperties>
</file>