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95" r:id="rId3"/>
    <p:sldId id="350" r:id="rId4"/>
    <p:sldId id="362" r:id="rId5"/>
    <p:sldId id="303" r:id="rId6"/>
    <p:sldId id="3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87755"/>
  </p:normalViewPr>
  <p:slideViewPr>
    <p:cSldViewPr snapToGrid="0">
      <p:cViewPr varScale="1">
        <p:scale>
          <a:sx n="112" d="100"/>
          <a:sy n="112" d="100"/>
        </p:scale>
        <p:origin x="12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11/02/22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Persistence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Navigator 1.0 and 2.0</a:t>
            </a:r>
          </a:p>
          <a:p>
            <a:r>
              <a:rPr lang="en-GB" dirty="0"/>
              <a:t>Navigate to a new screen and back</a:t>
            </a:r>
          </a:p>
          <a:p>
            <a:r>
              <a:rPr lang="en-GB" dirty="0"/>
              <a:t>Named routes </a:t>
            </a:r>
          </a:p>
          <a:p>
            <a:r>
              <a:rPr lang="en-GB" dirty="0"/>
              <a:t>Passing argument to a named routes</a:t>
            </a:r>
          </a:p>
          <a:p>
            <a:r>
              <a:rPr lang="en-GB" dirty="0"/>
              <a:t>Returning an argument from a named route</a:t>
            </a:r>
          </a:p>
          <a:p>
            <a:endParaRPr lang="en-GB" dirty="0"/>
          </a:p>
          <a:p>
            <a:r>
              <a:rPr lang="en-GB" dirty="0"/>
              <a:t>Exercise</a:t>
            </a:r>
          </a:p>
          <a:p>
            <a:r>
              <a:rPr lang="en-GB" dirty="0"/>
              <a:t>Homework</a:t>
            </a:r>
          </a:p>
          <a:p>
            <a:r>
              <a:rPr lang="en-GB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17776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504209" cy="5334907"/>
          </a:xfrm>
        </p:spPr>
        <p:txBody>
          <a:bodyPr>
            <a:normAutofit/>
          </a:bodyPr>
          <a:lstStyle/>
          <a:p>
            <a:r>
              <a:rPr lang="en-GB" dirty="0"/>
              <a:t>Exercise 09.01 (medium)</a:t>
            </a:r>
          </a:p>
          <a:p>
            <a:pPr lvl="1"/>
            <a:r>
              <a:rPr lang="en-US" dirty="0"/>
              <a:t>Start from the code of Exercise 05.02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Right now, every time you restart the app, the </a:t>
            </a:r>
            <a:r>
              <a:rPr lang="en-US" dirty="0" err="1"/>
              <a:t>LoginPage</a:t>
            </a:r>
            <a:r>
              <a:rPr lang="en-US" dirty="0"/>
              <a:t> is showed to user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</a:t>
            </a:r>
            <a:r>
              <a:rPr lang="en-US" dirty="0" err="1"/>
              <a:t>SharedPreferences</a:t>
            </a:r>
            <a:r>
              <a:rPr lang="en-US" dirty="0"/>
              <a:t> package to change this </a:t>
            </a:r>
            <a:r>
              <a:rPr lang="en-US" dirty="0" err="1"/>
              <a:t>behaviour</a:t>
            </a:r>
            <a:r>
              <a:rPr lang="en-US" dirty="0"/>
              <a:t> and let the app remember the last user session. As such:</a:t>
            </a:r>
          </a:p>
          <a:p>
            <a:pPr lvl="2"/>
            <a:r>
              <a:rPr lang="en-US" dirty="0"/>
              <a:t>If a user opens the app for the first time, the </a:t>
            </a:r>
            <a:r>
              <a:rPr lang="en-US" dirty="0" err="1"/>
              <a:t>LoginPage</a:t>
            </a:r>
            <a:r>
              <a:rPr lang="en-US" dirty="0"/>
              <a:t> route is showed</a:t>
            </a:r>
          </a:p>
          <a:p>
            <a:pPr lvl="2"/>
            <a:r>
              <a:rPr lang="en-US" dirty="0"/>
              <a:t>If a user opens the app and he/she did not logout in the last session, the </a:t>
            </a:r>
            <a:r>
              <a:rPr lang="en-US" dirty="0" err="1"/>
              <a:t>HomePage</a:t>
            </a:r>
            <a:r>
              <a:rPr lang="en-US" dirty="0"/>
              <a:t> is showed</a:t>
            </a:r>
          </a:p>
          <a:p>
            <a:pPr lvl="2"/>
            <a:r>
              <a:rPr lang="en-US" dirty="0"/>
              <a:t>If a user opens the app and he/she logout in the last session, the </a:t>
            </a:r>
            <a:r>
              <a:rPr lang="en-US" dirty="0" err="1"/>
              <a:t>LoginPage</a:t>
            </a:r>
            <a:r>
              <a:rPr lang="en-US" dirty="0"/>
              <a:t> is showed.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452757" y="19148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452757" y="28508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039497" y="23670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692640" y="23670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7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14451</TotalTime>
  <Words>173</Words>
  <Application>Microsoft Macintosh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Outline</vt:lpstr>
      <vt:lpstr>Exercise</vt:lpstr>
      <vt:lpstr>Homework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150</cp:revision>
  <dcterms:created xsi:type="dcterms:W3CDTF">2021-07-19T09:08:13Z</dcterms:created>
  <dcterms:modified xsi:type="dcterms:W3CDTF">2022-02-11T08:23:01Z</dcterms:modified>
</cp:coreProperties>
</file>