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9" r:id="rId2"/>
    <p:sldId id="344" r:id="rId3"/>
    <p:sldId id="369" r:id="rId4"/>
    <p:sldId id="370" r:id="rId5"/>
    <p:sldId id="288" r:id="rId6"/>
    <p:sldId id="304" r:id="rId7"/>
    <p:sldId id="305" r:id="rId8"/>
    <p:sldId id="306" r:id="rId9"/>
    <p:sldId id="345" r:id="rId10"/>
    <p:sldId id="307" r:id="rId11"/>
    <p:sldId id="346" r:id="rId12"/>
    <p:sldId id="309" r:id="rId13"/>
    <p:sldId id="347" r:id="rId14"/>
    <p:sldId id="310" r:id="rId15"/>
    <p:sldId id="311" r:id="rId16"/>
    <p:sldId id="313" r:id="rId17"/>
    <p:sldId id="314" r:id="rId18"/>
    <p:sldId id="315" r:id="rId19"/>
    <p:sldId id="316" r:id="rId20"/>
    <p:sldId id="317" r:id="rId21"/>
    <p:sldId id="348" r:id="rId22"/>
    <p:sldId id="318" r:id="rId23"/>
    <p:sldId id="319" r:id="rId24"/>
    <p:sldId id="320" r:id="rId25"/>
    <p:sldId id="321" r:id="rId26"/>
    <p:sldId id="322" r:id="rId27"/>
    <p:sldId id="355" r:id="rId28"/>
    <p:sldId id="323" r:id="rId29"/>
    <p:sldId id="325" r:id="rId30"/>
    <p:sldId id="326" r:id="rId31"/>
    <p:sldId id="327" r:id="rId32"/>
    <p:sldId id="328" r:id="rId33"/>
    <p:sldId id="329" r:id="rId34"/>
    <p:sldId id="354" r:id="rId35"/>
    <p:sldId id="330" r:id="rId36"/>
    <p:sldId id="332" r:id="rId37"/>
    <p:sldId id="333" r:id="rId38"/>
    <p:sldId id="334" r:id="rId39"/>
    <p:sldId id="335" r:id="rId40"/>
    <p:sldId id="338" r:id="rId41"/>
    <p:sldId id="339" r:id="rId42"/>
    <p:sldId id="337" r:id="rId43"/>
    <p:sldId id="340" r:id="rId44"/>
    <p:sldId id="351" r:id="rId45"/>
    <p:sldId id="303" r:id="rId46"/>
    <p:sldId id="342" r:id="rId47"/>
    <p:sldId id="343" r:id="rId48"/>
    <p:sldId id="352" r:id="rId49"/>
    <p:sldId id="341" r:id="rId50"/>
    <p:sldId id="353"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86514"/>
  </p:normalViewPr>
  <p:slideViewPr>
    <p:cSldViewPr snapToGrid="0">
      <p:cViewPr varScale="1">
        <p:scale>
          <a:sx n="94" d="100"/>
          <a:sy n="94" d="100"/>
        </p:scale>
        <p:origin x="112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24/02/22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3941701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 level):</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 level):</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Tree>
    <p:extLst>
      <p:ext uri="{BB962C8B-B14F-4D97-AF65-F5344CB8AC3E}">
        <p14:creationId xmlns:p14="http://schemas.microsoft.com/office/powerpoint/2010/main" val="418961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50560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Tree>
    <p:extLst>
      <p:ext uri="{BB962C8B-B14F-4D97-AF65-F5344CB8AC3E}">
        <p14:creationId xmlns:p14="http://schemas.microsoft.com/office/powerpoint/2010/main" val="165340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499549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Tree>
    <p:extLst>
      <p:ext uri="{BB962C8B-B14F-4D97-AF65-F5344CB8AC3E}">
        <p14:creationId xmlns:p14="http://schemas.microsoft.com/office/powerpoint/2010/main" val="2760040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Tree>
    <p:extLst>
      <p:ext uri="{BB962C8B-B14F-4D97-AF65-F5344CB8AC3E}">
        <p14:creationId xmlns:p14="http://schemas.microsoft.com/office/powerpoint/2010/main" val="205737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Tree>
    <p:extLst>
      <p:ext uri="{BB962C8B-B14F-4D97-AF65-F5344CB8AC3E}">
        <p14:creationId xmlns:p14="http://schemas.microsoft.com/office/powerpoint/2010/main" val="328698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Tree>
    <p:extLst>
      <p:ext uri="{BB962C8B-B14F-4D97-AF65-F5344CB8AC3E}">
        <p14:creationId xmlns:p14="http://schemas.microsoft.com/office/powerpoint/2010/main" val="670349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Tree>
    <p:extLst>
      <p:ext uri="{BB962C8B-B14F-4D97-AF65-F5344CB8AC3E}">
        <p14:creationId xmlns:p14="http://schemas.microsoft.com/office/powerpoint/2010/main" val="1791606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Tree>
    <p:extLst>
      <p:ext uri="{BB962C8B-B14F-4D97-AF65-F5344CB8AC3E}">
        <p14:creationId xmlns:p14="http://schemas.microsoft.com/office/powerpoint/2010/main" val="359523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545740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Tree>
    <p:extLst>
      <p:ext uri="{BB962C8B-B14F-4D97-AF65-F5344CB8AC3E}">
        <p14:creationId xmlns:p14="http://schemas.microsoft.com/office/powerpoint/2010/main" val="279808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384659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Tree>
    <p:extLst>
      <p:ext uri="{BB962C8B-B14F-4D97-AF65-F5344CB8AC3E}">
        <p14:creationId xmlns:p14="http://schemas.microsoft.com/office/powerpoint/2010/main" val="783500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Tree>
    <p:extLst>
      <p:ext uri="{BB962C8B-B14F-4D97-AF65-F5344CB8AC3E}">
        <p14:creationId xmlns:p14="http://schemas.microsoft.com/office/powerpoint/2010/main" val="1593661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527017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Tree>
    <p:extLst>
      <p:ext uri="{BB962C8B-B14F-4D97-AF65-F5344CB8AC3E}">
        <p14:creationId xmlns:p14="http://schemas.microsoft.com/office/powerpoint/2010/main" val="2974220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Tree>
    <p:extLst>
      <p:ext uri="{BB962C8B-B14F-4D97-AF65-F5344CB8AC3E}">
        <p14:creationId xmlns:p14="http://schemas.microsoft.com/office/powerpoint/2010/main" val="3946618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8924190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Tree>
    <p:extLst>
      <p:ext uri="{BB962C8B-B14F-4D97-AF65-F5344CB8AC3E}">
        <p14:creationId xmlns:p14="http://schemas.microsoft.com/office/powerpoint/2010/main" val="1753404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625904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Tree>
    <p:extLst>
      <p:ext uri="{BB962C8B-B14F-4D97-AF65-F5344CB8AC3E}">
        <p14:creationId xmlns:p14="http://schemas.microsoft.com/office/powerpoint/2010/main" val="2792479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964111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9479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3413106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'false'</a:t>
            </a:r>
          </a:p>
          <a:p>
            <a:pPr marL="0" indent="0">
              <a:buNone/>
            </a:pPr>
            <a:r>
              <a:rPr lang="en-GB" dirty="0">
                <a:latin typeface="Courier" pitchFamily="2" charset="0"/>
              </a:rPr>
              <a:t>  print(c is! double);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Tree>
    <p:extLst>
      <p:ext uri="{BB962C8B-B14F-4D97-AF65-F5344CB8AC3E}">
        <p14:creationId xmlns:p14="http://schemas.microsoft.com/office/powerpoint/2010/main" val="1684855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2139569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33025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1989395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227117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Tree>
    <p:extLst>
      <p:ext uri="{BB962C8B-B14F-4D97-AF65-F5344CB8AC3E}">
        <p14:creationId xmlns:p14="http://schemas.microsoft.com/office/powerpoint/2010/main" val="4111652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Tree>
    <p:extLst>
      <p:ext uri="{BB962C8B-B14F-4D97-AF65-F5344CB8AC3E}">
        <p14:creationId xmlns:p14="http://schemas.microsoft.com/office/powerpoint/2010/main" val="43955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4173773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4102600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2488524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Tree>
    <p:extLst>
      <p:ext uri="{BB962C8B-B14F-4D97-AF65-F5344CB8AC3E}">
        <p14:creationId xmlns:p14="http://schemas.microsoft.com/office/powerpoint/2010/main" val="1476825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Tree>
    <p:extLst>
      <p:ext uri="{BB962C8B-B14F-4D97-AF65-F5344CB8AC3E}">
        <p14:creationId xmlns:p14="http://schemas.microsoft.com/office/powerpoint/2010/main" val="2539433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082887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Tree>
    <p:extLst>
      <p:ext uri="{BB962C8B-B14F-4D97-AF65-F5344CB8AC3E}">
        <p14:creationId xmlns:p14="http://schemas.microsoft.com/office/powerpoint/2010/main" val="895378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Tree>
    <p:extLst>
      <p:ext uri="{BB962C8B-B14F-4D97-AF65-F5344CB8AC3E}">
        <p14:creationId xmlns:p14="http://schemas.microsoft.com/office/powerpoint/2010/main" val="68645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Tree>
    <p:extLst>
      <p:ext uri="{BB962C8B-B14F-4D97-AF65-F5344CB8AC3E}">
        <p14:creationId xmlns:p14="http://schemas.microsoft.com/office/powerpoint/2010/main" val="2076170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1483317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Tree>
    <p:extLst>
      <p:ext uri="{BB962C8B-B14F-4D97-AF65-F5344CB8AC3E}">
        <p14:creationId xmlns:p14="http://schemas.microsoft.com/office/powerpoint/2010/main" val="176956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and reactive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Tree>
    <p:extLst>
      <p:ext uri="{BB962C8B-B14F-4D97-AF65-F5344CB8AC3E}">
        <p14:creationId xmlns:p14="http://schemas.microsoft.com/office/powerpoint/2010/main" val="4011543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Tree>
    <p:extLst>
      <p:ext uri="{BB962C8B-B14F-4D97-AF65-F5344CB8AC3E}">
        <p14:creationId xmlns:p14="http://schemas.microsoft.com/office/powerpoint/2010/main" val="312695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Tree>
    <p:extLst>
      <p:ext uri="{BB962C8B-B14F-4D97-AF65-F5344CB8AC3E}">
        <p14:creationId xmlns:p14="http://schemas.microsoft.com/office/powerpoint/2010/main" val="119431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Tree>
    <p:extLst>
      <p:ext uri="{BB962C8B-B14F-4D97-AF65-F5344CB8AC3E}">
        <p14:creationId xmlns:p14="http://schemas.microsoft.com/office/powerpoint/2010/main" val="263261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IT" dirty="0">
                <a:ea typeface="Palatino" pitchFamily="2" charset="77"/>
              </a:rPr>
              <a:t>Very JAVA-like</a:t>
            </a:r>
          </a:p>
          <a:p>
            <a:pPr lvl="1"/>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accepts a </a:t>
            </a:r>
            <a:r>
              <a:rPr lang="en-IT" dirty="0">
                <a:latin typeface="Courier" pitchFamily="2" charset="0"/>
                <a:ea typeface="Palatino" pitchFamily="2" charset="77"/>
              </a:rPr>
              <a:t>List</a:t>
            </a:r>
            <a:r>
              <a:rPr lang="en-IT" dirty="0">
                <a:ea typeface="Palatino" pitchFamily="2" charset="77"/>
              </a:rPr>
              <a:t> of strings</a:t>
            </a:r>
          </a:p>
          <a:p>
            <a:pPr lvl="1"/>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5" y="1458601"/>
            <a:ext cx="6410841" cy="2559218"/>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Tree>
    <p:extLst>
      <p:ext uri="{BB962C8B-B14F-4D97-AF65-F5344CB8AC3E}">
        <p14:creationId xmlns:p14="http://schemas.microsoft.com/office/powerpoint/2010/main" val="253064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Tree>
    <p:extLst>
      <p:ext uri="{BB962C8B-B14F-4D97-AF65-F5344CB8AC3E}">
        <p14:creationId xmlns:p14="http://schemas.microsoft.com/office/powerpoint/2010/main" val="7231293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7137</TotalTime>
  <Words>4327</Words>
  <Application>Microsoft Macintosh PowerPoint</Application>
  <PresentationFormat>Widescreen</PresentationFormat>
  <Paragraphs>651</Paragraphs>
  <Slides>51</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Courier</vt:lpstr>
      <vt:lpstr>Courier New</vt:lpstr>
      <vt:lpstr>Palatino Linotype</vt:lpstr>
      <vt:lpstr>Times New Roman</vt:lpstr>
      <vt:lpstr>Wingdings</vt:lpstr>
      <vt:lpstr>Tema di Office</vt:lpstr>
      <vt:lpstr>Giacomo Cappon</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117</cp:revision>
  <dcterms:created xsi:type="dcterms:W3CDTF">2021-07-19T09:08:13Z</dcterms:created>
  <dcterms:modified xsi:type="dcterms:W3CDTF">2022-02-24T14:30:32Z</dcterms:modified>
</cp:coreProperties>
</file>