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95" r:id="rId3"/>
    <p:sldId id="390" r:id="rId4"/>
    <p:sldId id="404" r:id="rId5"/>
    <p:sldId id="405" r:id="rId6"/>
    <p:sldId id="406" r:id="rId7"/>
    <p:sldId id="407" r:id="rId8"/>
    <p:sldId id="408" r:id="rId9"/>
    <p:sldId id="409" r:id="rId10"/>
    <p:sldId id="411" r:id="rId11"/>
    <p:sldId id="410" r:id="rId12"/>
    <p:sldId id="398" r:id="rId13"/>
    <p:sldId id="401" r:id="rId14"/>
    <p:sldId id="4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6803"/>
  </p:normalViewPr>
  <p:slideViewPr>
    <p:cSldViewPr snapToGrid="0">
      <p:cViewPr varScale="1">
        <p:scale>
          <a:sx n="110" d="100"/>
          <a:sy n="110" d="100"/>
        </p:scale>
        <p:origin x="1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29/05/23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6659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642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390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655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163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326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6749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902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776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463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655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Project Guidelines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Project delivery instructions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Project presentation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4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Rationale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In the following we reported a brief guide that contains some </a:t>
            </a:r>
            <a:r>
              <a:rPr lang="en-GB" b="1" dirty="0"/>
              <a:t>hints </a:t>
            </a:r>
            <a:r>
              <a:rPr lang="en-GB" dirty="0"/>
              <a:t>on what to cover during your project discussion. As such, consider this document as a guide rather than something to “fill” with words and images. </a:t>
            </a:r>
          </a:p>
          <a:p>
            <a:endParaRPr lang="en-GB" dirty="0"/>
          </a:p>
          <a:p>
            <a:r>
              <a:rPr lang="en-GB" dirty="0"/>
              <a:t>You are free to use this PowerPoint template (style, </a:t>
            </a:r>
            <a:r>
              <a:rPr lang="en-GB" dirty="0" err="1"/>
              <a:t>colors</a:t>
            </a:r>
            <a:r>
              <a:rPr lang="en-GB" dirty="0"/>
              <a:t>, etc…) for preparing the presentation. Of course, you are also free to use your own template if you prefer. </a:t>
            </a:r>
          </a:p>
          <a:p>
            <a:endParaRPr lang="en-GB" dirty="0"/>
          </a:p>
          <a:p>
            <a:r>
              <a:rPr lang="en-GB" dirty="0"/>
              <a:t>The skeleton proposed here is just a simple guideline. Feel free to change it according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424569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structure – General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9304163" cy="5274251"/>
          </a:xfrm>
        </p:spPr>
        <p:txBody>
          <a:bodyPr>
            <a:normAutofit/>
          </a:bodyPr>
          <a:lstStyle/>
          <a:p>
            <a:r>
              <a:rPr lang="en-GB" dirty="0"/>
              <a:t>You have </a:t>
            </a:r>
            <a:r>
              <a:rPr lang="en-GB" b="1" dirty="0"/>
              <a:t>25 minutes max </a:t>
            </a:r>
            <a:r>
              <a:rPr lang="en-GB" dirty="0"/>
              <a:t>to present your project followed by ~20 min of Q&amp;A. Discussions of more than 25 minutes will be penalized. </a:t>
            </a:r>
          </a:p>
          <a:p>
            <a:endParaRPr lang="en-GB" dirty="0"/>
          </a:p>
          <a:p>
            <a:r>
              <a:rPr lang="en-GB" dirty="0"/>
              <a:t>The presentation must include a PowerPoint presentation followed by a live demonstration of your app working. Both the presentation and the demo must fit the 25 minutes.</a:t>
            </a:r>
          </a:p>
          <a:p>
            <a:endParaRPr lang="en-GB" dirty="0"/>
          </a:p>
          <a:p>
            <a:r>
              <a:rPr lang="en-GB" dirty="0"/>
              <a:t>The discussion has to be in English. </a:t>
            </a:r>
          </a:p>
          <a:p>
            <a:endParaRPr lang="en-GB" dirty="0"/>
          </a:p>
          <a:p>
            <a:r>
              <a:rPr lang="en-GB" dirty="0"/>
              <a:t>The Q&amp;A session will be in English.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70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structure – (Possible) skeleton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11368314" cy="540747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possible skeleton for your discussion can be:</a:t>
            </a:r>
          </a:p>
          <a:p>
            <a:pPr lvl="1"/>
            <a:r>
              <a:rPr lang="en-GB" b="1" dirty="0"/>
              <a:t>Background</a:t>
            </a:r>
            <a:r>
              <a:rPr lang="en-GB" dirty="0"/>
              <a:t> - </a:t>
            </a:r>
            <a:r>
              <a:rPr lang="en-GB" i="1" dirty="0"/>
              <a:t>What’s the ”story” behind your app? Is it for healthy people? Is it targeting any disease? …</a:t>
            </a:r>
          </a:p>
          <a:p>
            <a:pPr lvl="1"/>
            <a:r>
              <a:rPr lang="en-GB" b="1" dirty="0"/>
              <a:t>Problem to be solved/Feature to be provided to the public </a:t>
            </a:r>
            <a:r>
              <a:rPr lang="en-GB" dirty="0"/>
              <a:t>- </a:t>
            </a:r>
            <a:r>
              <a:rPr lang="en-GB" i="1" dirty="0"/>
              <a:t>What’s the target user/use case? What kind of problem your app is trying to solve? What’s missing in the current market (if some)? … </a:t>
            </a:r>
          </a:p>
          <a:p>
            <a:pPr lvl="1"/>
            <a:r>
              <a:rPr lang="en-GB" b="1" dirty="0"/>
              <a:t>Your solution </a:t>
            </a:r>
            <a:r>
              <a:rPr lang="en-GB" dirty="0"/>
              <a:t>- </a:t>
            </a:r>
            <a:r>
              <a:rPr lang="en-GB" i="1" dirty="0"/>
              <a:t>High overview of your app (name, catchy motto,  …). What do you want to enable with your app? …</a:t>
            </a:r>
          </a:p>
          <a:p>
            <a:pPr lvl="1"/>
            <a:r>
              <a:rPr lang="en-GB" b="1" dirty="0"/>
              <a:t>Core app functionalities</a:t>
            </a:r>
          </a:p>
          <a:p>
            <a:pPr lvl="2"/>
            <a:r>
              <a:rPr lang="en-GB" b="1" dirty="0"/>
              <a:t>Screen map of your app</a:t>
            </a:r>
            <a:endParaRPr lang="en-GB" dirty="0"/>
          </a:p>
          <a:p>
            <a:pPr lvl="2"/>
            <a:r>
              <a:rPr lang="en-GB" b="1" dirty="0"/>
              <a:t>User authentication and management </a:t>
            </a:r>
            <a:r>
              <a:rPr lang="en-GB" dirty="0"/>
              <a:t>- </a:t>
            </a:r>
            <a:r>
              <a:rPr lang="en-GB" i="1" dirty="0"/>
              <a:t>How do you do it? …</a:t>
            </a:r>
          </a:p>
          <a:p>
            <a:pPr lvl="2"/>
            <a:r>
              <a:rPr lang="en-GB" b="1" dirty="0"/>
              <a:t>Data collection </a:t>
            </a:r>
            <a:r>
              <a:rPr lang="en-GB" dirty="0"/>
              <a:t>– </a:t>
            </a:r>
            <a:r>
              <a:rPr lang="en-GB" i="1" dirty="0"/>
              <a:t>How do you do it? …</a:t>
            </a:r>
          </a:p>
          <a:p>
            <a:pPr lvl="2"/>
            <a:r>
              <a:rPr lang="en-GB" b="1" dirty="0"/>
              <a:t>Data persistence </a:t>
            </a:r>
            <a:r>
              <a:rPr lang="en-GB" dirty="0"/>
              <a:t>– </a:t>
            </a:r>
            <a:r>
              <a:rPr lang="en-GB" i="1" dirty="0"/>
              <a:t>How do you manage data in your app (DB schema can be used here)? What’s the data flow inside your app? …</a:t>
            </a:r>
          </a:p>
          <a:p>
            <a:pPr lvl="2"/>
            <a:r>
              <a:rPr lang="en-GB" b="1" dirty="0"/>
              <a:t>Data visualization and presentation </a:t>
            </a:r>
            <a:r>
              <a:rPr lang="en-GB" dirty="0"/>
              <a:t>–</a:t>
            </a:r>
            <a:r>
              <a:rPr lang="en-GB" i="1" dirty="0"/>
              <a:t> How do you visualize user data in your app? …</a:t>
            </a:r>
          </a:p>
          <a:p>
            <a:pPr lvl="1"/>
            <a:r>
              <a:rPr lang="en-GB" b="1" dirty="0"/>
              <a:t>Original part </a:t>
            </a:r>
            <a:r>
              <a:rPr lang="en-GB" dirty="0"/>
              <a:t>- </a:t>
            </a:r>
            <a:r>
              <a:rPr lang="en-GB" i="1" dirty="0"/>
              <a:t>What’s the original part of your app? Have you implemented literature stuff? If yes, briefly describe it. …</a:t>
            </a:r>
          </a:p>
          <a:p>
            <a:pPr lvl="1"/>
            <a:r>
              <a:rPr lang="en-GB" b="1" dirty="0"/>
              <a:t>Project management flavours </a:t>
            </a:r>
            <a:r>
              <a:rPr lang="en-GB" dirty="0"/>
              <a:t>- </a:t>
            </a:r>
            <a:r>
              <a:rPr lang="en-GB" i="1" dirty="0"/>
              <a:t>How did you work as a group? …</a:t>
            </a:r>
          </a:p>
          <a:p>
            <a:pPr lvl="1"/>
            <a:r>
              <a:rPr lang="en-GB" b="1" dirty="0"/>
              <a:t>Special implementation decisions </a:t>
            </a:r>
            <a:r>
              <a:rPr lang="en-GB" dirty="0"/>
              <a:t>– </a:t>
            </a:r>
            <a:r>
              <a:rPr lang="en-GB" i="1" dirty="0"/>
              <a:t>Did you make </a:t>
            </a:r>
            <a:r>
              <a:rPr lang="en-GB" i="1" dirty="0" err="1"/>
              <a:t>implementative</a:t>
            </a:r>
            <a:r>
              <a:rPr lang="en-GB" i="1" dirty="0"/>
              <a:t> decisions that worth some space in the project discussion? …</a:t>
            </a:r>
          </a:p>
          <a:p>
            <a:pPr lvl="1"/>
            <a:r>
              <a:rPr lang="en-GB" b="1" dirty="0"/>
              <a:t>Closing remarks and future developments </a:t>
            </a:r>
            <a:r>
              <a:rPr lang="en-GB" dirty="0"/>
              <a:t>– </a:t>
            </a:r>
            <a:r>
              <a:rPr lang="en-GB" i="1" dirty="0"/>
              <a:t>Sum up you discussion briefly. What are the possible evolution of your app in the future? …</a:t>
            </a:r>
          </a:p>
          <a:p>
            <a:pPr lvl="1"/>
            <a:r>
              <a:rPr lang="en-GB" b="1" dirty="0"/>
              <a:t>Live demo </a:t>
            </a:r>
            <a:r>
              <a:rPr lang="en-GB" dirty="0"/>
              <a:t>- </a:t>
            </a:r>
            <a:r>
              <a:rPr lang="en-GB" i="1" dirty="0"/>
              <a:t>Show (via emulator or physical device) your app working.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6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suggestions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9304163" cy="527425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 smart.</a:t>
            </a:r>
          </a:p>
          <a:p>
            <a:endParaRPr lang="en-GB" dirty="0"/>
          </a:p>
          <a:p>
            <a:r>
              <a:rPr lang="en-GB" dirty="0"/>
              <a:t>Try to motivate every choice.</a:t>
            </a:r>
          </a:p>
          <a:p>
            <a:endParaRPr lang="en-GB" dirty="0"/>
          </a:p>
          <a:p>
            <a:r>
              <a:rPr lang="en-GB" dirty="0"/>
              <a:t>Consider to split the discussion among the group participants to demonstrate that you worked as a group.</a:t>
            </a:r>
          </a:p>
          <a:p>
            <a:endParaRPr lang="en-GB" dirty="0"/>
          </a:p>
          <a:p>
            <a:r>
              <a:rPr lang="en-GB" dirty="0"/>
              <a:t>Consider to allocate around 15 minutes for the PowerPoint presentation and 10 minutes for the live demo.</a:t>
            </a:r>
          </a:p>
          <a:p>
            <a:endParaRPr lang="en-GB" dirty="0"/>
          </a:p>
          <a:p>
            <a:r>
              <a:rPr lang="en-GB" dirty="0"/>
              <a:t>Prepare the live demo. You only have 10 minutes so you must know what to ”tap”,  to show, to do ,….</a:t>
            </a:r>
          </a:p>
          <a:p>
            <a:endParaRPr lang="en-GB" dirty="0"/>
          </a:p>
          <a:p>
            <a:r>
              <a:rPr lang="en-GB" dirty="0"/>
              <a:t>Be sure that your app is working when you run the demo.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Project delivery instructions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Project presentation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General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In the following, we reported the instructions on how to deliver your project. In a nutshell, you must prepare and submit a </a:t>
            </a:r>
            <a:r>
              <a:rPr lang="en-GB" b="1" dirty="0"/>
              <a:t>.pdf file </a:t>
            </a:r>
            <a:r>
              <a:rPr lang="en-GB" dirty="0"/>
              <a:t>containing </a:t>
            </a:r>
          </a:p>
          <a:p>
            <a:pPr lvl="1"/>
            <a:r>
              <a:rPr lang="en-GB" dirty="0"/>
              <a:t>the number of your group and the name of each group participant</a:t>
            </a:r>
          </a:p>
          <a:p>
            <a:pPr lvl="1"/>
            <a:r>
              <a:rPr lang="en-GB" dirty="0"/>
              <a:t>the link to a public GitHub repository containing a ”valid” version of the code</a:t>
            </a:r>
          </a:p>
          <a:p>
            <a:endParaRPr lang="en-GB" dirty="0"/>
          </a:p>
          <a:p>
            <a:r>
              <a:rPr lang="en-GB" dirty="0"/>
              <a:t>Since the project must be delivered through GitHub, code delivered via mail will be ignored</a:t>
            </a:r>
          </a:p>
          <a:p>
            <a:endParaRPr lang="en-GB" dirty="0"/>
          </a:p>
          <a:p>
            <a:r>
              <a:rPr lang="en-GB" dirty="0"/>
              <a:t>“Valid” code must be in the </a:t>
            </a:r>
            <a:r>
              <a:rPr lang="en-GB" b="1" dirty="0"/>
              <a:t>master</a:t>
            </a:r>
            <a:r>
              <a:rPr lang="en-GB" dirty="0"/>
              <a:t> (or </a:t>
            </a:r>
            <a:r>
              <a:rPr lang="en-GB" b="1" dirty="0"/>
              <a:t>main</a:t>
            </a:r>
            <a:r>
              <a:rPr lang="en-GB" dirty="0"/>
              <a:t>) </a:t>
            </a:r>
            <a:r>
              <a:rPr lang="en-GB" b="1" dirty="0"/>
              <a:t>branch</a:t>
            </a:r>
            <a:r>
              <a:rPr lang="en-GB" dirty="0"/>
              <a:t> and must have been committed no later than the </a:t>
            </a:r>
            <a:r>
              <a:rPr lang="en-GB" b="1" dirty="0"/>
              <a:t>15</a:t>
            </a:r>
            <a:r>
              <a:rPr lang="en-GB" b="1" baseline="30000" dirty="0"/>
              <a:t>th</a:t>
            </a:r>
            <a:r>
              <a:rPr lang="en-GB" b="1" dirty="0"/>
              <a:t> of July</a:t>
            </a:r>
            <a:r>
              <a:rPr lang="en-GB" dirty="0"/>
              <a:t>, and no later than </a:t>
            </a:r>
            <a:r>
              <a:rPr lang="en-GB" b="1" dirty="0"/>
              <a:t>3 days before the project discussion date</a:t>
            </a:r>
            <a:r>
              <a:rPr lang="en-GB" dirty="0"/>
              <a:t>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05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scenario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”I belong to Group 50 composed by me, Martina Vettoretti, and Luca </a:t>
            </a:r>
            <a:r>
              <a:rPr lang="en-GB" dirty="0" err="1"/>
              <a:t>Cossu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“My code is located in my public repository named </a:t>
            </a:r>
            <a:r>
              <a:rPr lang="en-GB" dirty="0" err="1"/>
              <a:t>bwthw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4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1: Fill the group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Create a .docx file</a:t>
            </a:r>
          </a:p>
          <a:p>
            <a:endParaRPr lang="en-GB" dirty="0"/>
          </a:p>
          <a:p>
            <a:r>
              <a:rPr lang="en-GB" dirty="0"/>
              <a:t>Fill the group info at the very top of the file, e.g.: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E54D86A-D1E3-D641-2844-75379CB5E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30" y="2862465"/>
            <a:ext cx="8947230" cy="34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4449EF9E-C6F2-7F8C-AF44-F4E4B6524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18" y="3161409"/>
            <a:ext cx="5700486" cy="969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2: Make your repository public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First, make sure your repository is public. This is true if, in GitHub, a “public” label is present near your repo name:</a:t>
            </a:r>
          </a:p>
          <a:p>
            <a:r>
              <a:rPr lang="en-GB" dirty="0"/>
              <a:t>If, instead, the label says “private”, follow these steps to make it public:</a:t>
            </a:r>
          </a:p>
          <a:p>
            <a:endParaRPr lang="en-GB" dirty="0"/>
          </a:p>
          <a:p>
            <a:pPr lvl="1"/>
            <a:r>
              <a:rPr lang="en-GB" dirty="0"/>
              <a:t>Go to “Settings”</a:t>
            </a:r>
          </a:p>
          <a:p>
            <a:pPr lvl="1"/>
            <a:r>
              <a:rPr lang="en-GB" dirty="0"/>
              <a:t>Scroll down till the “Danger Zone”</a:t>
            </a:r>
          </a:p>
          <a:p>
            <a:pPr lvl="1"/>
            <a:r>
              <a:rPr lang="en-GB" dirty="0"/>
              <a:t>Click on “Change visibility” </a:t>
            </a:r>
          </a:p>
          <a:p>
            <a:pPr lvl="1"/>
            <a:r>
              <a:rPr lang="en-GB" dirty="0"/>
              <a:t>Select “Make public”</a:t>
            </a:r>
          </a:p>
          <a:p>
            <a:pPr lvl="1"/>
            <a:r>
              <a:rPr lang="en-GB" dirty="0"/>
              <a:t>Type the name of the repo to confirm</a:t>
            </a:r>
          </a:p>
          <a:p>
            <a:pPr lvl="1"/>
            <a:r>
              <a:rPr lang="en-GB" dirty="0"/>
              <a:t>Click on the button</a:t>
            </a:r>
          </a:p>
          <a:p>
            <a:pPr lvl="1"/>
            <a:endParaRPr lang="en-GB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D861484-0F5C-0290-AB7A-E320B93D1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49" y="1662920"/>
            <a:ext cx="2429686" cy="475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88A0C-C2A0-EA15-0092-6BDB5CEE8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91" y="2489184"/>
            <a:ext cx="6342927" cy="7279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7BCB0A-369F-A36C-9C11-C5455AAF4599}"/>
              </a:ext>
            </a:extLst>
          </p:cNvPr>
          <p:cNvSpPr/>
          <p:nvPr/>
        </p:nvSpPr>
        <p:spPr>
          <a:xfrm>
            <a:off x="11019098" y="2845420"/>
            <a:ext cx="879676" cy="39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B6F5AC-9212-5E90-2EAD-390A5CEAF77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36739" y="3041225"/>
            <a:ext cx="7882359" cy="100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3584C-A68C-8EB5-8C44-94F907BA952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444678" y="3756227"/>
            <a:ext cx="6202771" cy="12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5DE5D-A7BA-4483-33E4-699D08E9EFB2}"/>
              </a:ext>
            </a:extLst>
          </p:cNvPr>
          <p:cNvSpPr/>
          <p:nvPr/>
        </p:nvSpPr>
        <p:spPr>
          <a:xfrm>
            <a:off x="10647449" y="3560422"/>
            <a:ext cx="1116379" cy="39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049BC-9D84-358A-048E-71C8B7592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09" y="4008476"/>
            <a:ext cx="3105965" cy="284596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754A73-569B-B950-AFFF-8F099B4479E8}"/>
              </a:ext>
            </a:extLst>
          </p:cNvPr>
          <p:cNvSpPr/>
          <p:nvPr/>
        </p:nvSpPr>
        <p:spPr>
          <a:xfrm>
            <a:off x="8810216" y="4901870"/>
            <a:ext cx="1919516" cy="457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1F138A-BC6D-651A-85CA-8FEB6C119C25}"/>
              </a:ext>
            </a:extLst>
          </p:cNvPr>
          <p:cNvCxnSpPr>
            <a:cxnSpLocks/>
          </p:cNvCxnSpPr>
          <p:nvPr/>
        </p:nvCxnSpPr>
        <p:spPr>
          <a:xfrm>
            <a:off x="3646025" y="4130424"/>
            <a:ext cx="5146784" cy="763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0EEEA0-FEBF-D7A4-C58A-40936D4FFDBA}"/>
              </a:ext>
            </a:extLst>
          </p:cNvPr>
          <p:cNvCxnSpPr>
            <a:cxnSpLocks/>
          </p:cNvCxnSpPr>
          <p:nvPr/>
        </p:nvCxnSpPr>
        <p:spPr>
          <a:xfrm>
            <a:off x="5162309" y="4669480"/>
            <a:ext cx="3647907" cy="16271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95B53B-85C2-EFE2-ED82-A17917F28D23}"/>
              </a:ext>
            </a:extLst>
          </p:cNvPr>
          <p:cNvCxnSpPr>
            <a:cxnSpLocks/>
          </p:cNvCxnSpPr>
          <p:nvPr/>
        </p:nvCxnSpPr>
        <p:spPr>
          <a:xfrm>
            <a:off x="3541853" y="4894180"/>
            <a:ext cx="5250956" cy="1668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35E05A3-C4B6-6E74-5FA3-5B87BEA20CED}"/>
              </a:ext>
            </a:extLst>
          </p:cNvPr>
          <p:cNvSpPr/>
          <p:nvPr/>
        </p:nvSpPr>
        <p:spPr>
          <a:xfrm>
            <a:off x="8861678" y="6507060"/>
            <a:ext cx="3037096" cy="29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1EEE34-42F8-2C0F-F57D-26021E0F40AB}"/>
              </a:ext>
            </a:extLst>
          </p:cNvPr>
          <p:cNvSpPr/>
          <p:nvPr/>
        </p:nvSpPr>
        <p:spPr>
          <a:xfrm>
            <a:off x="8863532" y="6208875"/>
            <a:ext cx="3037096" cy="29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815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3: Locate the link to a valid code version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From the home page of your GitHub repo, click on the “history” link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Click on the link of the version of the code that you want to submit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be sure that your are in the master (or main) branch!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Graphical user interface, application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E7BB534-2414-83D2-02C1-DCB9270B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" y="1663852"/>
            <a:ext cx="11722100" cy="160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4D5B9F-EF6A-1E79-74AF-28AFEE9EE9B0}"/>
              </a:ext>
            </a:extLst>
          </p:cNvPr>
          <p:cNvSpPr/>
          <p:nvPr/>
        </p:nvSpPr>
        <p:spPr>
          <a:xfrm>
            <a:off x="10289755" y="2547258"/>
            <a:ext cx="1423274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90450-5EEB-0066-B932-A65A6EA9B6FF}"/>
              </a:ext>
            </a:extLst>
          </p:cNvPr>
          <p:cNvCxnSpPr>
            <a:cxnSpLocks/>
          </p:cNvCxnSpPr>
          <p:nvPr/>
        </p:nvCxnSpPr>
        <p:spPr>
          <a:xfrm>
            <a:off x="9437914" y="1453543"/>
            <a:ext cx="1519646" cy="1093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C3D8E74-DC5E-D9DC-C907-D9FDD0EAC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77" y="3695426"/>
            <a:ext cx="9122228" cy="21653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9EB3F7-D1AF-0CB9-B3F8-66583731DFA3}"/>
              </a:ext>
            </a:extLst>
          </p:cNvPr>
          <p:cNvSpPr/>
          <p:nvPr/>
        </p:nvSpPr>
        <p:spPr>
          <a:xfrm>
            <a:off x="10112829" y="4441371"/>
            <a:ext cx="664028" cy="356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F9069-F81F-FA85-5BA3-44C8CF732BC6}"/>
              </a:ext>
            </a:extLst>
          </p:cNvPr>
          <p:cNvCxnSpPr>
            <a:cxnSpLocks/>
          </p:cNvCxnSpPr>
          <p:nvPr/>
        </p:nvCxnSpPr>
        <p:spPr>
          <a:xfrm>
            <a:off x="8937171" y="3593949"/>
            <a:ext cx="1175658" cy="847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4B9482-F6DB-D006-5ABA-A9E2D5ADCB8E}"/>
              </a:ext>
            </a:extLst>
          </p:cNvPr>
          <p:cNvSpPr/>
          <p:nvPr/>
        </p:nvSpPr>
        <p:spPr>
          <a:xfrm>
            <a:off x="2133600" y="3639309"/>
            <a:ext cx="1423274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7FB3F2-FDD8-D553-518A-C8AC9CA7DBE7}"/>
              </a:ext>
            </a:extLst>
          </p:cNvPr>
          <p:cNvCxnSpPr>
            <a:cxnSpLocks/>
          </p:cNvCxnSpPr>
          <p:nvPr/>
        </p:nvCxnSpPr>
        <p:spPr>
          <a:xfrm flipV="1">
            <a:off x="1249011" y="4089596"/>
            <a:ext cx="1047966" cy="1929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0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4: Put the link in the .docx file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Copy and paste the link in the </a:t>
            </a:r>
            <a:r>
              <a:rPr lang="en-GB" dirty="0" err="1"/>
              <a:t>url</a:t>
            </a:r>
            <a:r>
              <a:rPr lang="en-GB" dirty="0"/>
              <a:t> bar of your browser in the .docx file below the group info, e.g.: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0621-DB50-9616-4866-66E751E58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6" y="2075339"/>
            <a:ext cx="10172700" cy="5207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1C92175-15C0-10AC-0DF1-779F4667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7" y="2969829"/>
            <a:ext cx="7637417" cy="36964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87FB7-F2E1-D437-7B58-0899C4BF411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54486" y="2596039"/>
            <a:ext cx="0" cy="373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4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5: Submit the .pdf to moodle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Export your .docx file to .pdf</a:t>
            </a:r>
          </a:p>
          <a:p>
            <a:endParaRPr lang="en-GB" dirty="0"/>
          </a:p>
          <a:p>
            <a:r>
              <a:rPr lang="en-GB" dirty="0"/>
              <a:t>Then, go to moodle. In the “Project discussion – Project delivery” section locate “Project delivery”:</a:t>
            </a:r>
          </a:p>
          <a:p>
            <a:r>
              <a:rPr lang="en-GB" dirty="0"/>
              <a:t>Click on the delivery button:</a:t>
            </a:r>
          </a:p>
          <a:p>
            <a:endParaRPr lang="en-GB" dirty="0"/>
          </a:p>
          <a:p>
            <a:r>
              <a:rPr lang="en-GB" dirty="0"/>
              <a:t>Upload the .pdf file </a:t>
            </a:r>
          </a:p>
          <a:p>
            <a:endParaRPr lang="en-GB" dirty="0"/>
          </a:p>
          <a:p>
            <a:r>
              <a:rPr lang="en-GB" dirty="0"/>
              <a:t>Save and that’s it!  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8C096C0-D4C7-8146-E383-58F3E001B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2" b="32275"/>
          <a:stretch/>
        </p:blipFill>
        <p:spPr>
          <a:xfrm>
            <a:off x="4332515" y="2605836"/>
            <a:ext cx="2184400" cy="419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FC5FF-F6C0-DC4A-AFB2-5F2FCAFCF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2970344"/>
            <a:ext cx="1981526" cy="527105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AAD58DF-CA57-96E6-5A90-3D08D8C42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60" y="3497449"/>
            <a:ext cx="5956300" cy="28402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F3C16F-733D-B75A-A704-79F3197C4952}"/>
              </a:ext>
            </a:extLst>
          </p:cNvPr>
          <p:cNvSpPr/>
          <p:nvPr/>
        </p:nvSpPr>
        <p:spPr>
          <a:xfrm>
            <a:off x="6505592" y="5706303"/>
            <a:ext cx="1092637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D2E73-BD4B-38CD-151B-DB3145A9A669}"/>
              </a:ext>
            </a:extLst>
          </p:cNvPr>
          <p:cNvCxnSpPr>
            <a:cxnSpLocks/>
          </p:cNvCxnSpPr>
          <p:nvPr/>
        </p:nvCxnSpPr>
        <p:spPr>
          <a:xfrm>
            <a:off x="3396343" y="4996543"/>
            <a:ext cx="3109249" cy="7431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F0B449-6D0A-0972-F177-6D10B1C48D0D}"/>
              </a:ext>
            </a:extLst>
          </p:cNvPr>
          <p:cNvCxnSpPr>
            <a:cxnSpLocks/>
          </p:cNvCxnSpPr>
          <p:nvPr/>
        </p:nvCxnSpPr>
        <p:spPr>
          <a:xfrm>
            <a:off x="3722914" y="4207209"/>
            <a:ext cx="4441372" cy="499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40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18999</TotalTime>
  <Words>996</Words>
  <Application>Microsoft Macintosh PowerPoint</Application>
  <PresentationFormat>Widescreen</PresentationFormat>
  <Paragraphs>122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General info</vt:lpstr>
      <vt:lpstr>Example scenario</vt:lpstr>
      <vt:lpstr>Step 1: Fill the group info</vt:lpstr>
      <vt:lpstr>Step 2: Make your repository public</vt:lpstr>
      <vt:lpstr>Step 3: Locate the link to a valid code version</vt:lpstr>
      <vt:lpstr>Step 4: Put the link in the .docx file</vt:lpstr>
      <vt:lpstr>Step 5: Submit the .pdf to moodle</vt:lpstr>
      <vt:lpstr>Outline</vt:lpstr>
      <vt:lpstr>Rationale</vt:lpstr>
      <vt:lpstr>Discussion structure – General info</vt:lpstr>
      <vt:lpstr>Discussion structure – (Possible) skeleton</vt:lpstr>
      <vt:lpstr>Discussion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227</cp:revision>
  <dcterms:created xsi:type="dcterms:W3CDTF">2021-07-19T09:08:13Z</dcterms:created>
  <dcterms:modified xsi:type="dcterms:W3CDTF">2023-05-29T07:16:26Z</dcterms:modified>
</cp:coreProperties>
</file>