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95" r:id="rId3"/>
    <p:sldId id="408" r:id="rId4"/>
    <p:sldId id="388" r:id="rId5"/>
    <p:sldId id="389" r:id="rId6"/>
    <p:sldId id="394" r:id="rId7"/>
    <p:sldId id="387" r:id="rId8"/>
    <p:sldId id="415" r:id="rId9"/>
    <p:sldId id="416" r:id="rId10"/>
    <p:sldId id="390" r:id="rId11"/>
    <p:sldId id="409" r:id="rId12"/>
    <p:sldId id="395" r:id="rId13"/>
    <p:sldId id="397" r:id="rId14"/>
    <p:sldId id="402" r:id="rId15"/>
    <p:sldId id="398" r:id="rId16"/>
    <p:sldId id="399" r:id="rId17"/>
    <p:sldId id="400" r:id="rId18"/>
    <p:sldId id="401" r:id="rId19"/>
    <p:sldId id="410" r:id="rId20"/>
    <p:sldId id="391" r:id="rId21"/>
    <p:sldId id="392" r:id="rId22"/>
    <p:sldId id="393" r:id="rId23"/>
    <p:sldId id="378" r:id="rId24"/>
    <p:sldId id="411" r:id="rId25"/>
    <p:sldId id="403" r:id="rId26"/>
    <p:sldId id="404" r:id="rId27"/>
    <p:sldId id="405" r:id="rId28"/>
    <p:sldId id="406" r:id="rId29"/>
    <p:sldId id="407" r:id="rId30"/>
    <p:sldId id="412" r:id="rId31"/>
    <p:sldId id="349" r:id="rId32"/>
    <p:sldId id="417" r:id="rId33"/>
    <p:sldId id="413" r:id="rId34"/>
    <p:sldId id="303" r:id="rId35"/>
    <p:sldId id="414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4" autoAdjust="0"/>
    <p:restoredTop sz="87751"/>
  </p:normalViewPr>
  <p:slideViewPr>
    <p:cSldViewPr snapToGrid="0">
      <p:cViewPr varScale="1">
        <p:scale>
          <a:sx n="170" d="100"/>
          <a:sy n="170" d="100"/>
        </p:scale>
        <p:origin x="20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16/02/22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adds and removes </a:t>
            </a:r>
            <a:r>
              <a:rPr lang="en-GB" b="1" dirty="0"/>
              <a:t>listeners</a:t>
            </a:r>
            <a:r>
              <a:rPr lang="en-GB" dirty="0"/>
              <a:t>, then notifies those listeners of any changes.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State management concepts</a:t>
            </a:r>
          </a:p>
          <a:p>
            <a:r>
              <a:rPr lang="en-GB" dirty="0"/>
              <a:t>Provider</a:t>
            </a:r>
          </a:p>
          <a:p>
            <a:r>
              <a:rPr lang="en-GB" dirty="0"/>
              <a:t>Case study</a:t>
            </a:r>
          </a:p>
          <a:p>
            <a:r>
              <a:rPr lang="en-GB" dirty="0"/>
              <a:t>Other Provider classes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F9D3E45-5F76-644B-BD01-BF2B7C3B6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42" y="1170604"/>
            <a:ext cx="2332797" cy="5048760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20C791B-4456-E34F-B259-6765E4435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45" y="1170604"/>
            <a:ext cx="2332798" cy="504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>
            <a:off x="8675239" y="161088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229550AA-FD5D-9841-A567-158DE1010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3" y="1244173"/>
            <a:ext cx="1845847" cy="3994877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A9A1FF-442D-4E46-91FE-2A3D46714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91" y="1244173"/>
            <a:ext cx="1845848" cy="3994880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D96F6853-65E7-9740-8338-216A71848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05" y="1244173"/>
            <a:ext cx="1845847" cy="3994876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5F7A13-493A-D543-BD6D-3B0AEA476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19" y="1244173"/>
            <a:ext cx="1845847" cy="3994877"/>
          </a:xfrm>
          <a:prstGeom prst="rect">
            <a:avLst/>
          </a:prstGeom>
        </p:spPr>
      </p:pic>
      <p:pic>
        <p:nvPicPr>
          <p:cNvPr id="18" name="Picture 17" descr="Text&#10;&#10;Description automatically generated with low confidence">
            <a:extLst>
              <a:ext uri="{FF2B5EF4-FFF2-40B4-BE49-F238E27FC236}">
                <a16:creationId xmlns:a16="http://schemas.microsoft.com/office/drawing/2014/main" id="{7D5007F7-B1D1-004C-9DFA-56E9214DB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40" y="1244173"/>
            <a:ext cx="1845847" cy="399487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CDA53D-1F2C-3848-81A9-8193B7A15A93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DB17F-EE10-B748-AC3B-CA75BB6BB6C2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C5F105-16B0-864D-85A4-5E2B79E66F28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A7D56-751D-2748-8AC2-396811921E33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3012299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user is done 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behaves and looks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local state,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shared state, things that you want to share across many parts of the app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16228</TotalTime>
  <Words>1817</Words>
  <Application>Microsoft Macintosh PowerPoint</Application>
  <PresentationFormat>Widescreen</PresentationFormat>
  <Paragraphs>377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238</cp:revision>
  <dcterms:created xsi:type="dcterms:W3CDTF">2021-07-19T09:08:13Z</dcterms:created>
  <dcterms:modified xsi:type="dcterms:W3CDTF">2022-02-16T15:58:00Z</dcterms:modified>
</cp:coreProperties>
</file>