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9" r:id="rId2"/>
    <p:sldId id="372" r:id="rId3"/>
    <p:sldId id="344" r:id="rId4"/>
    <p:sldId id="369" r:id="rId5"/>
    <p:sldId id="370" r:id="rId6"/>
    <p:sldId id="288" r:id="rId7"/>
    <p:sldId id="304" r:id="rId8"/>
    <p:sldId id="305" r:id="rId9"/>
    <p:sldId id="306" r:id="rId10"/>
    <p:sldId id="345" r:id="rId11"/>
    <p:sldId id="307" r:id="rId12"/>
    <p:sldId id="346" r:id="rId13"/>
    <p:sldId id="309" r:id="rId14"/>
    <p:sldId id="347" r:id="rId15"/>
    <p:sldId id="310" r:id="rId16"/>
    <p:sldId id="311" r:id="rId17"/>
    <p:sldId id="313" r:id="rId18"/>
    <p:sldId id="314" r:id="rId19"/>
    <p:sldId id="315" r:id="rId20"/>
    <p:sldId id="316" r:id="rId21"/>
    <p:sldId id="371" r:id="rId22"/>
    <p:sldId id="317" r:id="rId23"/>
    <p:sldId id="348" r:id="rId24"/>
    <p:sldId id="318" r:id="rId25"/>
    <p:sldId id="319" r:id="rId26"/>
    <p:sldId id="320" r:id="rId27"/>
    <p:sldId id="321" r:id="rId28"/>
    <p:sldId id="322" r:id="rId29"/>
    <p:sldId id="355" r:id="rId30"/>
    <p:sldId id="323" r:id="rId31"/>
    <p:sldId id="325" r:id="rId32"/>
    <p:sldId id="326" r:id="rId33"/>
    <p:sldId id="327" r:id="rId34"/>
    <p:sldId id="328" r:id="rId35"/>
    <p:sldId id="329" r:id="rId36"/>
    <p:sldId id="354" r:id="rId37"/>
    <p:sldId id="330" r:id="rId38"/>
    <p:sldId id="332" r:id="rId39"/>
    <p:sldId id="333" r:id="rId40"/>
    <p:sldId id="334" r:id="rId41"/>
    <p:sldId id="335" r:id="rId42"/>
    <p:sldId id="338" r:id="rId43"/>
    <p:sldId id="339" r:id="rId44"/>
    <p:sldId id="337" r:id="rId45"/>
    <p:sldId id="340" r:id="rId46"/>
    <p:sldId id="351" r:id="rId47"/>
    <p:sldId id="303" r:id="rId48"/>
    <p:sldId id="342" r:id="rId49"/>
    <p:sldId id="343" r:id="rId50"/>
    <p:sldId id="352" r:id="rId51"/>
    <p:sldId id="341" r:id="rId52"/>
    <p:sldId id="353"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44" autoAdjust="0"/>
    <p:restoredTop sz="86517"/>
  </p:normalViewPr>
  <p:slideViewPr>
    <p:cSldViewPr snapToGrid="0">
      <p:cViewPr varScale="1">
        <p:scale>
          <a:sx n="92" d="100"/>
          <a:sy n="92" d="100"/>
        </p:scale>
        <p:origin x="1056"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08/03/22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41825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90875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a:t>
            </a:fld>
            <a:endParaRPr lang="en-IT"/>
          </a:p>
        </p:txBody>
      </p:sp>
    </p:spTree>
    <p:extLst>
      <p:ext uri="{BB962C8B-B14F-4D97-AF65-F5344CB8AC3E}">
        <p14:creationId xmlns:p14="http://schemas.microsoft.com/office/powerpoint/2010/main" val="52170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26</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2426855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415549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3F2BCCFA-494C-2B4D-9C41-48C33BF63537}"/>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72312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9353"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(compile-time):</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
        <p:nvSpPr>
          <p:cNvPr id="4" name="Slide Number Placeholder 3">
            <a:extLst>
              <a:ext uri="{FF2B5EF4-FFF2-40B4-BE49-F238E27FC236}">
                <a16:creationId xmlns:a16="http://schemas.microsoft.com/office/drawing/2014/main" id="{94CF5BD5-C700-BD42-A5B3-84DE63FD4BAA}"/>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418961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7C540093-B8A8-D74A-9B70-11E2AC21AD93}"/>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150560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
        <p:nvSpPr>
          <p:cNvPr id="4" name="Slide Number Placeholder 3">
            <a:extLst>
              <a:ext uri="{FF2B5EF4-FFF2-40B4-BE49-F238E27FC236}">
                <a16:creationId xmlns:a16="http://schemas.microsoft.com/office/drawing/2014/main" id="{4EEF0B24-70D1-2446-840D-35A6D989DB45}"/>
              </a:ext>
            </a:extLst>
          </p:cNvPr>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165340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F0D00AFB-DA97-084C-9388-DE84EEF3DC53}"/>
              </a:ext>
            </a:extLst>
          </p:cNvPr>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249954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
        <p:nvSpPr>
          <p:cNvPr id="4" name="Slide Number Placeholder 3">
            <a:extLst>
              <a:ext uri="{FF2B5EF4-FFF2-40B4-BE49-F238E27FC236}">
                <a16:creationId xmlns:a16="http://schemas.microsoft.com/office/drawing/2014/main" id="{F6BF8CE9-8079-654C-97C5-40699AE06A04}"/>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276004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
        <p:nvSpPr>
          <p:cNvPr id="4" name="Slide Number Placeholder 3">
            <a:extLst>
              <a:ext uri="{FF2B5EF4-FFF2-40B4-BE49-F238E27FC236}">
                <a16:creationId xmlns:a16="http://schemas.microsoft.com/office/drawing/2014/main" id="{D475E824-581A-1843-8046-5333947583CE}"/>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205737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
        <p:nvSpPr>
          <p:cNvPr id="4" name="Slide Number Placeholder 3">
            <a:extLst>
              <a:ext uri="{FF2B5EF4-FFF2-40B4-BE49-F238E27FC236}">
                <a16:creationId xmlns:a16="http://schemas.microsoft.com/office/drawing/2014/main" id="{E37E19B1-432E-E240-96D0-2D4FC58106E0}"/>
              </a:ext>
            </a:extLst>
          </p:cNvPr>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286986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
        <p:nvSpPr>
          <p:cNvPr id="4" name="Slide Number Placeholder 3">
            <a:extLst>
              <a:ext uri="{FF2B5EF4-FFF2-40B4-BE49-F238E27FC236}">
                <a16:creationId xmlns:a16="http://schemas.microsoft.com/office/drawing/2014/main" id="{9F185BC9-A4E3-AB4A-AD7C-A6C3DDD39F2C}"/>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67034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
        <p:nvSpPr>
          <p:cNvPr id="4" name="Slide Number Placeholder 3">
            <a:extLst>
              <a:ext uri="{FF2B5EF4-FFF2-40B4-BE49-F238E27FC236}">
                <a16:creationId xmlns:a16="http://schemas.microsoft.com/office/drawing/2014/main" id="{AA13A636-9B16-FA4B-8335-55BF06BCC234}"/>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179160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Setup environment (for users of room Te </a:t>
            </a:r>
            <a:r>
              <a:rPr lang="en-IT"/>
              <a:t>and Ue only)</a:t>
            </a:r>
            <a:endParaRPr lang="en-IT" dirty="0"/>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If you want to use the PC of room Te and Ue you need to setup the environment in 3 steps:</a:t>
            </a:r>
          </a:p>
          <a:p>
            <a:endParaRPr lang="en-IT" dirty="0"/>
          </a:p>
          <a:p>
            <a:pPr lvl="1"/>
            <a:r>
              <a:rPr lang="en-IT" dirty="0"/>
              <a:t>Step 1: Open the Terminal </a:t>
            </a:r>
          </a:p>
          <a:p>
            <a:pPr lvl="1"/>
            <a:endParaRPr lang="en-IT" dirty="0"/>
          </a:p>
          <a:p>
            <a:pPr lvl="1"/>
            <a:r>
              <a:rPr lang="en-IT" dirty="0"/>
              <a:t>Step 2: run the following command to change directory</a:t>
            </a:r>
          </a:p>
          <a:p>
            <a:pPr lvl="2"/>
            <a:r>
              <a:rPr lang="en-GB" dirty="0">
                <a:latin typeface="Courier" pitchFamily="2" charset="0"/>
              </a:rPr>
              <a:t>c</a:t>
            </a:r>
            <a:r>
              <a:rPr lang="en-IT" dirty="0">
                <a:latin typeface="Courier" pitchFamily="2" charset="0"/>
              </a:rPr>
              <a:t>d /nfsd/biowearable</a:t>
            </a:r>
          </a:p>
          <a:p>
            <a:pPr lvl="2"/>
            <a:endParaRPr lang="en-IT" dirty="0">
              <a:latin typeface="Courier" pitchFamily="2" charset="0"/>
            </a:endParaRPr>
          </a:p>
          <a:p>
            <a:pPr lvl="1"/>
            <a:r>
              <a:rPr lang="en-IT" dirty="0"/>
              <a:t>Step 3: run the following command to setup everything</a:t>
            </a:r>
          </a:p>
          <a:p>
            <a:pPr lvl="2"/>
            <a:r>
              <a:rPr lang="en-IT" dirty="0">
                <a:latin typeface="Courier" pitchFamily="2" charset="0"/>
              </a:rPr>
              <a:t>source setup.sh </a:t>
            </a:r>
            <a:r>
              <a:rPr lang="en-IT" dirty="0"/>
              <a:t>(this command will take some time, so wait…)</a:t>
            </a:r>
          </a:p>
          <a:p>
            <a:endParaRPr lang="en-IT" dirty="0"/>
          </a:p>
        </p:txBody>
      </p:sp>
      <p:sp>
        <p:nvSpPr>
          <p:cNvPr id="4" name="Slide Number Placeholder 3">
            <a:extLst>
              <a:ext uri="{FF2B5EF4-FFF2-40B4-BE49-F238E27FC236}">
                <a16:creationId xmlns:a16="http://schemas.microsoft.com/office/drawing/2014/main" id="{529DEC61-9C6A-A74F-BB51-49F74896AF3E}"/>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172376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
        <p:nvSpPr>
          <p:cNvPr id="4" name="Slide Number Placeholder 3">
            <a:extLst>
              <a:ext uri="{FF2B5EF4-FFF2-40B4-BE49-F238E27FC236}">
                <a16:creationId xmlns:a16="http://schemas.microsoft.com/office/drawing/2014/main" id="{DD9C054E-38C2-814C-9411-23BC79AA0CA6}"/>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359523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GB"/>
              <a:t>List - M</a:t>
            </a:r>
            <a:r>
              <a:rPr lang="en-IT" dirty="0"/>
              <a:t>ap() method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8"/>
            <a:ext cx="10766302" cy="5072290"/>
          </a:xfrm>
        </p:spPr>
        <p:txBody>
          <a:bodyPr>
            <a:normAutofit/>
          </a:bodyPr>
          <a:lstStyle/>
          <a:p>
            <a:r>
              <a:rPr lang="en-GB" dirty="0"/>
              <a:t>A special ”functionality” of the </a:t>
            </a:r>
            <a:r>
              <a:rPr lang="en-GB" dirty="0">
                <a:latin typeface="Courier" pitchFamily="2" charset="0"/>
              </a:rPr>
              <a:t>List</a:t>
            </a:r>
            <a:r>
              <a:rPr lang="en-GB" dirty="0"/>
              <a:t> type is expressed by the </a:t>
            </a:r>
            <a:r>
              <a:rPr lang="en-GB" dirty="0">
                <a:latin typeface="Courier" pitchFamily="2" charset="0"/>
              </a:rPr>
              <a:t>map() </a:t>
            </a:r>
            <a:r>
              <a:rPr lang="en-GB" dirty="0"/>
              <a:t>method.</a:t>
            </a:r>
          </a:p>
          <a:p>
            <a:endParaRPr lang="en-GB" dirty="0"/>
          </a:p>
          <a:p>
            <a:r>
              <a:rPr lang="en-GB" dirty="0">
                <a:latin typeface="Courier" pitchFamily="2" charset="0"/>
              </a:rPr>
              <a:t>map() </a:t>
            </a:r>
            <a:r>
              <a:rPr lang="en-GB" dirty="0"/>
              <a:t>takes as input a function that applies “something” element-by-element to the given </a:t>
            </a:r>
            <a:r>
              <a:rPr lang="en-GB" dirty="0">
                <a:latin typeface="Courier" pitchFamily="2" charset="0"/>
              </a:rPr>
              <a:t>List:</a:t>
            </a:r>
          </a:p>
          <a:p>
            <a:pPr lvl="1"/>
            <a:r>
              <a:rPr lang="en-GB" dirty="0">
                <a:latin typeface="Courier" pitchFamily="2" charset="0"/>
              </a:rPr>
              <a:t>final </a:t>
            </a:r>
            <a:r>
              <a:rPr lang="en-GB" dirty="0" err="1">
                <a:latin typeface="Courier" pitchFamily="2" charset="0"/>
              </a:rPr>
              <a:t>mappedList</a:t>
            </a:r>
            <a:r>
              <a:rPr lang="en-GB" dirty="0">
                <a:latin typeface="Courier" pitchFamily="2" charset="0"/>
              </a:rPr>
              <a:t> = [1,2,3].map((element) {</a:t>
            </a:r>
            <a:br>
              <a:rPr lang="en-GB" dirty="0">
                <a:latin typeface="Courier" pitchFamily="2" charset="0"/>
              </a:rPr>
            </a:br>
            <a:r>
              <a:rPr lang="en-GB" dirty="0">
                <a:latin typeface="Courier" pitchFamily="2" charset="0"/>
              </a:rPr>
              <a:t>	return element * 2;</a:t>
            </a:r>
            <a:br>
              <a:rPr lang="en-GB" dirty="0">
                <a:latin typeface="Courier" pitchFamily="2" charset="0"/>
              </a:rPr>
            </a:br>
            <a:r>
              <a:rPr lang="en-GB" dirty="0">
                <a:latin typeface="Courier" pitchFamily="2" charset="0"/>
              </a:rPr>
              <a:t>});</a:t>
            </a:r>
            <a:br>
              <a:rPr lang="en-GB" dirty="0">
                <a:latin typeface="Courier" pitchFamily="2" charset="0"/>
              </a:rPr>
            </a:br>
            <a:r>
              <a:rPr lang="en-GB" dirty="0">
                <a:latin typeface="Courier" pitchFamily="2" charset="0"/>
              </a:rPr>
              <a:t>print('${</a:t>
            </a:r>
            <a:r>
              <a:rPr lang="en-GB" dirty="0" err="1">
                <a:latin typeface="Courier" pitchFamily="2" charset="0"/>
              </a:rPr>
              <a:t>mappedList</a:t>
            </a:r>
            <a:r>
              <a:rPr lang="en-GB" dirty="0">
                <a:latin typeface="Courier" pitchFamily="2" charset="0"/>
              </a:rPr>
              <a:t>}’); //This will print [2,4,6]</a:t>
            </a:r>
          </a:p>
        </p:txBody>
      </p:sp>
      <p:sp>
        <p:nvSpPr>
          <p:cNvPr id="4" name="Slide Number Placeholder 3">
            <a:extLst>
              <a:ext uri="{FF2B5EF4-FFF2-40B4-BE49-F238E27FC236}">
                <a16:creationId xmlns:a16="http://schemas.microsoft.com/office/drawing/2014/main" id="{A0E6C0FE-FAD0-1D49-A25E-E3F0C4BC8587}"/>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3436622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
        <p:nvSpPr>
          <p:cNvPr id="4" name="Slide Number Placeholder 3">
            <a:extLst>
              <a:ext uri="{FF2B5EF4-FFF2-40B4-BE49-F238E27FC236}">
                <a16:creationId xmlns:a16="http://schemas.microsoft.com/office/drawing/2014/main" id="{DE9D4A91-64E0-5045-9B41-868F9612E804}"/>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279808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630DE8E9-2EC2-014A-9F1C-FE9A590F984F}"/>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384659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
        <p:nvSpPr>
          <p:cNvPr id="4" name="Slide Number Placeholder 3">
            <a:extLst>
              <a:ext uri="{FF2B5EF4-FFF2-40B4-BE49-F238E27FC236}">
                <a16:creationId xmlns:a16="http://schemas.microsoft.com/office/drawing/2014/main" id="{F2925E69-0D1A-784A-9511-5D676F094E1A}"/>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78350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
        <p:nvSpPr>
          <p:cNvPr id="4" name="Slide Number Placeholder 3">
            <a:extLst>
              <a:ext uri="{FF2B5EF4-FFF2-40B4-BE49-F238E27FC236}">
                <a16:creationId xmlns:a16="http://schemas.microsoft.com/office/drawing/2014/main" id="{96024B27-2666-034D-BBD9-46EB9A312904}"/>
              </a:ext>
            </a:extLst>
          </p:cNvPr>
          <p:cNvSpPr>
            <a:spLocks noGrp="1"/>
          </p:cNvSpPr>
          <p:nvPr>
            <p:ph type="sldNum" sz="quarter" idx="12"/>
          </p:nvPr>
        </p:nvSpPr>
        <p:spPr/>
        <p:txBody>
          <a:bodyPr/>
          <a:lstStyle/>
          <a:p>
            <a:fld id="{31DE2C5B-556E-47B8-A792-024C2FCA4ACC}" type="slidenum">
              <a:rPr lang="en-GB" smtClean="0"/>
              <a:t>25</a:t>
            </a:fld>
            <a:endParaRPr lang="en-GB"/>
          </a:p>
        </p:txBody>
      </p:sp>
    </p:spTree>
    <p:extLst>
      <p:ext uri="{BB962C8B-B14F-4D97-AF65-F5344CB8AC3E}">
        <p14:creationId xmlns:p14="http://schemas.microsoft.com/office/powerpoint/2010/main" val="159366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343DF3DD-0726-EF4B-9A23-334AE1748E9A}"/>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352701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0508864-C70F-9446-AAC8-209A21586357}"/>
              </a:ext>
            </a:extLst>
          </p:cNvPr>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297422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
        <p:nvSpPr>
          <p:cNvPr id="4" name="Slide Number Placeholder 3">
            <a:extLst>
              <a:ext uri="{FF2B5EF4-FFF2-40B4-BE49-F238E27FC236}">
                <a16:creationId xmlns:a16="http://schemas.microsoft.com/office/drawing/2014/main" id="{16E389FC-0A0E-C042-9D86-FD68209876D7}"/>
              </a:ext>
            </a:extLst>
          </p:cNvPr>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394661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1EE0BDE6-2CA6-554E-AD78-320E9D0B5B81}"/>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189241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b="1" dirty="0"/>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414309D4-93CC-AF41-8C1E-5F27221FAFA4}"/>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2545740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
        <p:nvSpPr>
          <p:cNvPr id="4" name="Slide Number Placeholder 3">
            <a:extLst>
              <a:ext uri="{FF2B5EF4-FFF2-40B4-BE49-F238E27FC236}">
                <a16:creationId xmlns:a16="http://schemas.microsoft.com/office/drawing/2014/main" id="{AB52FA4A-46CE-B445-969C-3E0EA6683889}"/>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175340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8375E24-0BBC-0445-897F-477A43E0B4CA}"/>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1625904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B5158FD-4999-0B4E-AA00-F12A9588A74D}"/>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196411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C0CF7E93-CE88-A240-A6B3-5A5EA38F6BC0}"/>
              </a:ext>
            </a:extLst>
          </p:cNvPr>
          <p:cNvSpPr>
            <a:spLocks noGrp="1"/>
          </p:cNvSpPr>
          <p:nvPr>
            <p:ph type="sldNum" sz="quarter" idx="12"/>
          </p:nvPr>
        </p:nvSpPr>
        <p:spPr/>
        <p:txBody>
          <a:bodyPr/>
          <a:lstStyle/>
          <a:p>
            <a:fld id="{31DE2C5B-556E-47B8-A792-024C2FCA4ACC}" type="slidenum">
              <a:rPr lang="en-GB" smtClean="0"/>
              <a:t>33</a:t>
            </a:fld>
            <a:endParaRPr lang="en-GB"/>
          </a:p>
        </p:txBody>
      </p:sp>
    </p:spTree>
    <p:extLst>
      <p:ext uri="{BB962C8B-B14F-4D97-AF65-F5344CB8AC3E}">
        <p14:creationId xmlns:p14="http://schemas.microsoft.com/office/powerpoint/2010/main" val="2394794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6ADD1CF8-0F1F-644C-AFC1-95D4E9D83136}"/>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3413106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‘true'</a:t>
            </a:r>
          </a:p>
          <a:p>
            <a:pPr marL="0" indent="0">
              <a:buNone/>
            </a:pPr>
            <a:r>
              <a:rPr lang="en-GB" dirty="0">
                <a:latin typeface="Courier" pitchFamily="2" charset="0"/>
              </a:rPr>
              <a:t>  print(c is! double); //This will print </a:t>
            </a:r>
            <a:r>
              <a:rPr lang="en-GB">
                <a:latin typeface="Courier" pitchFamily="2" charset="0"/>
              </a:rPr>
              <a:t>‘false’</a:t>
            </a:r>
            <a:endParaRPr lang="en-GB" dirty="0">
              <a:latin typeface="Courier" pitchFamily="2" charset="0"/>
            </a:endParaRP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
        <p:nvSpPr>
          <p:cNvPr id="5" name="Slide Number Placeholder 4">
            <a:extLst>
              <a:ext uri="{FF2B5EF4-FFF2-40B4-BE49-F238E27FC236}">
                <a16:creationId xmlns:a16="http://schemas.microsoft.com/office/drawing/2014/main" id="{BB5CBB1A-28B0-4044-BF9E-137B36037CCA}"/>
              </a:ext>
            </a:extLst>
          </p:cNvPr>
          <p:cNvSpPr>
            <a:spLocks noGrp="1"/>
          </p:cNvSpPr>
          <p:nvPr>
            <p:ph type="sldNum" sz="quarter" idx="12"/>
          </p:nvPr>
        </p:nvSpPr>
        <p:spPr/>
        <p:txBody>
          <a:bodyPr/>
          <a:lstStyle/>
          <a:p>
            <a:fld id="{31DE2C5B-556E-47B8-A792-024C2FCA4ACC}" type="slidenum">
              <a:rPr lang="en-GB" smtClean="0"/>
              <a:t>35</a:t>
            </a:fld>
            <a:endParaRPr lang="en-GB"/>
          </a:p>
        </p:txBody>
      </p:sp>
    </p:spTree>
    <p:extLst>
      <p:ext uri="{BB962C8B-B14F-4D97-AF65-F5344CB8AC3E}">
        <p14:creationId xmlns:p14="http://schemas.microsoft.com/office/powerpoint/2010/main" val="168485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54067CEB-06A9-884C-A3C0-4CC727DE42C9}"/>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2139569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1539A28E-754C-D941-8D26-0B93B86AA7DD}"/>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233025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
        <p:nvSpPr>
          <p:cNvPr id="5" name="Slide Number Placeholder 4">
            <a:extLst>
              <a:ext uri="{FF2B5EF4-FFF2-40B4-BE49-F238E27FC236}">
                <a16:creationId xmlns:a16="http://schemas.microsoft.com/office/drawing/2014/main" id="{62CA700A-4107-BE4E-AE77-59669944A9C3}"/>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989395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7A07EAA4-B439-4A44-96C1-A2666C043A9A}"/>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122711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Recap</a:t>
            </a:r>
          </a:p>
        </p:txBody>
      </p:sp>
      <p:sp>
        <p:nvSpPr>
          <p:cNvPr id="6" name="Rectangle 5">
            <a:extLst>
              <a:ext uri="{FF2B5EF4-FFF2-40B4-BE49-F238E27FC236}">
                <a16:creationId xmlns:a16="http://schemas.microsoft.com/office/drawing/2014/main" id="{4F59339E-8A81-2441-8894-466CF2091C4C}"/>
              </a:ext>
            </a:extLst>
          </p:cNvPr>
          <p:cNvSpPr/>
          <p:nvPr/>
        </p:nvSpPr>
        <p:spPr>
          <a:xfrm>
            <a:off x="3262086" y="2757271"/>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Navigate between screens</a:t>
            </a:r>
          </a:p>
        </p:txBody>
      </p:sp>
      <p:sp>
        <p:nvSpPr>
          <p:cNvPr id="8" name="Rectangle 7">
            <a:extLst>
              <a:ext uri="{FF2B5EF4-FFF2-40B4-BE49-F238E27FC236}">
                <a16:creationId xmlns:a16="http://schemas.microsoft.com/office/drawing/2014/main" id="{A3DA10E2-4B67-4448-8871-FA03D68FCBE9}"/>
              </a:ext>
            </a:extLst>
          </p:cNvPr>
          <p:cNvSpPr/>
          <p:nvPr/>
        </p:nvSpPr>
        <p:spPr>
          <a:xfrm>
            <a:off x="6301925" y="1506748"/>
            <a:ext cx="2571750" cy="860243"/>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Make simple API calls</a:t>
            </a:r>
          </a:p>
        </p:txBody>
      </p:sp>
      <p:sp>
        <p:nvSpPr>
          <p:cNvPr id="9" name="Rectangle 8">
            <a:extLst>
              <a:ext uri="{FF2B5EF4-FFF2-40B4-BE49-F238E27FC236}">
                <a16:creationId xmlns:a16="http://schemas.microsoft.com/office/drawing/2014/main" id="{91A96BC1-682C-AC4F-AE0B-DE841D7AAA23}"/>
              </a:ext>
            </a:extLst>
          </p:cNvPr>
          <p:cNvSpPr/>
          <p:nvPr/>
        </p:nvSpPr>
        <p:spPr>
          <a:xfrm>
            <a:off x="6287293" y="2757271"/>
            <a:ext cx="2571750" cy="860243"/>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Fetch wearable data</a:t>
            </a:r>
          </a:p>
        </p:txBody>
      </p:sp>
      <p:sp>
        <p:nvSpPr>
          <p:cNvPr id="11" name="Rectangle 10">
            <a:extLst>
              <a:ext uri="{FF2B5EF4-FFF2-40B4-BE49-F238E27FC236}">
                <a16:creationId xmlns:a16="http://schemas.microsoft.com/office/drawing/2014/main" id="{DA0C45BF-9708-D246-AF7A-63F93085FA1B}"/>
              </a:ext>
            </a:extLst>
          </p:cNvPr>
          <p:cNvSpPr/>
          <p:nvPr/>
        </p:nvSpPr>
        <p:spPr>
          <a:xfrm>
            <a:off x="3262086" y="1510133"/>
            <a:ext cx="2571750" cy="860243"/>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Create a layout</a:t>
            </a:r>
          </a:p>
        </p:txBody>
      </p:sp>
      <p:sp>
        <p:nvSpPr>
          <p:cNvPr id="12" name="Rectangle 11">
            <a:extLst>
              <a:ext uri="{FF2B5EF4-FFF2-40B4-BE49-F238E27FC236}">
                <a16:creationId xmlns:a16="http://schemas.microsoft.com/office/drawing/2014/main" id="{89A3CF9B-84DE-9A4C-9E18-FBA6C2A9FAAE}"/>
              </a:ext>
            </a:extLst>
          </p:cNvPr>
          <p:cNvSpPr/>
          <p:nvPr/>
        </p:nvSpPr>
        <p:spPr>
          <a:xfrm>
            <a:off x="9303992" y="2752427"/>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Persist user data</a:t>
            </a:r>
          </a:p>
        </p:txBody>
      </p:sp>
      <p:sp>
        <p:nvSpPr>
          <p:cNvPr id="13" name="Rectangle 12">
            <a:extLst>
              <a:ext uri="{FF2B5EF4-FFF2-40B4-BE49-F238E27FC236}">
                <a16:creationId xmlns:a16="http://schemas.microsoft.com/office/drawing/2014/main" id="{B59EA357-0CE7-EE42-AA24-CF594C57CF30}"/>
              </a:ext>
            </a:extLst>
          </p:cNvPr>
          <p:cNvSpPr/>
          <p:nvPr/>
        </p:nvSpPr>
        <p:spPr>
          <a:xfrm>
            <a:off x="3262086" y="4006100"/>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Manage the app state</a:t>
            </a:r>
          </a:p>
        </p:txBody>
      </p:sp>
      <p:sp>
        <p:nvSpPr>
          <p:cNvPr id="14" name="Rectangle 13">
            <a:extLst>
              <a:ext uri="{FF2B5EF4-FFF2-40B4-BE49-F238E27FC236}">
                <a16:creationId xmlns:a16="http://schemas.microsoft.com/office/drawing/2014/main" id="{59891CCE-800C-D14F-AC56-D2B57CD4489C}"/>
              </a:ext>
            </a:extLst>
          </p:cNvPr>
          <p:cNvSpPr/>
          <p:nvPr/>
        </p:nvSpPr>
        <p:spPr>
          <a:xfrm>
            <a:off x="428173" y="4001893"/>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Understand Flutter’s principles</a:t>
            </a:r>
          </a:p>
        </p:txBody>
      </p:sp>
      <p:sp>
        <p:nvSpPr>
          <p:cNvPr id="15" name="Rectangle 14">
            <a:extLst>
              <a:ext uri="{FF2B5EF4-FFF2-40B4-BE49-F238E27FC236}">
                <a16:creationId xmlns:a16="http://schemas.microsoft.com/office/drawing/2014/main" id="{4578F71A-FE43-5D4A-9447-12A5D61DBED5}"/>
              </a:ext>
            </a:extLst>
          </p:cNvPr>
          <p:cNvSpPr/>
          <p:nvPr/>
        </p:nvSpPr>
        <p:spPr>
          <a:xfrm>
            <a:off x="428173" y="2757271"/>
            <a:ext cx="2571750" cy="860243"/>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Get familiar with Dart</a:t>
            </a:r>
          </a:p>
        </p:txBody>
      </p:sp>
      <p:sp>
        <p:nvSpPr>
          <p:cNvPr id="16" name="Rectangle 15">
            <a:extLst>
              <a:ext uri="{FF2B5EF4-FFF2-40B4-BE49-F238E27FC236}">
                <a16:creationId xmlns:a16="http://schemas.microsoft.com/office/drawing/2014/main" id="{F06EC684-AEE0-714D-BA51-7C00C2C4DCF1}"/>
              </a:ext>
            </a:extLst>
          </p:cNvPr>
          <p:cNvSpPr/>
          <p:nvPr/>
        </p:nvSpPr>
        <p:spPr>
          <a:xfrm>
            <a:off x="428173" y="1510134"/>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Collaborate and version code</a:t>
            </a:r>
          </a:p>
        </p:txBody>
      </p:sp>
      <p:sp>
        <p:nvSpPr>
          <p:cNvPr id="17" name="Rectangle 16">
            <a:extLst>
              <a:ext uri="{FF2B5EF4-FFF2-40B4-BE49-F238E27FC236}">
                <a16:creationId xmlns:a16="http://schemas.microsoft.com/office/drawing/2014/main" id="{C2EFE1B8-79ED-B645-A1A5-DD1C452F5C1B}"/>
              </a:ext>
            </a:extLst>
          </p:cNvPr>
          <p:cNvSpPr/>
          <p:nvPr/>
        </p:nvSpPr>
        <p:spPr>
          <a:xfrm>
            <a:off x="9303992" y="1498505"/>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Implement user authentication</a:t>
            </a:r>
          </a:p>
        </p:txBody>
      </p:sp>
      <p:sp>
        <p:nvSpPr>
          <p:cNvPr id="18" name="Rectangle 17">
            <a:extLst>
              <a:ext uri="{FF2B5EF4-FFF2-40B4-BE49-F238E27FC236}">
                <a16:creationId xmlns:a16="http://schemas.microsoft.com/office/drawing/2014/main" id="{7A69206F-E158-C04A-AA9B-1F9FCE860BD3}"/>
              </a:ext>
            </a:extLst>
          </p:cNvPr>
          <p:cNvSpPr/>
          <p:nvPr/>
        </p:nvSpPr>
        <p:spPr>
          <a:xfrm>
            <a:off x="428173" y="5818578"/>
            <a:ext cx="11553370" cy="453753"/>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Do something with your fantasy</a:t>
            </a:r>
          </a:p>
        </p:txBody>
      </p:sp>
      <p:cxnSp>
        <p:nvCxnSpPr>
          <p:cNvPr id="24" name="Straight Connector 23">
            <a:extLst>
              <a:ext uri="{FF2B5EF4-FFF2-40B4-BE49-F238E27FC236}">
                <a16:creationId xmlns:a16="http://schemas.microsoft.com/office/drawing/2014/main" id="{F46B9E0C-1958-334C-8E68-E5B5D895F3A0}"/>
              </a:ext>
            </a:extLst>
          </p:cNvPr>
          <p:cNvCxnSpPr>
            <a:cxnSpLocks/>
          </p:cNvCxnSpPr>
          <p:nvPr/>
        </p:nvCxnSpPr>
        <p:spPr>
          <a:xfrm>
            <a:off x="11981543" y="1231320"/>
            <a:ext cx="0" cy="4088165"/>
          </a:xfrm>
          <a:prstGeom prst="line">
            <a:avLst/>
          </a:prstGeom>
          <a:ln w="38100">
            <a:solidFill>
              <a:srgbClr val="7030A0"/>
            </a:solidFill>
          </a:ln>
        </p:spPr>
        <p:style>
          <a:lnRef idx="1">
            <a:schemeClr val="accent6"/>
          </a:lnRef>
          <a:fillRef idx="0">
            <a:schemeClr val="accent6"/>
          </a:fillRef>
          <a:effectRef idx="0">
            <a:schemeClr val="accent6"/>
          </a:effectRef>
          <a:fontRef idx="minor">
            <a:schemeClr val="tx1"/>
          </a:fontRef>
        </p:style>
      </p:cxnSp>
      <p:sp>
        <p:nvSpPr>
          <p:cNvPr id="25" name="Content Placeholder 2">
            <a:extLst>
              <a:ext uri="{FF2B5EF4-FFF2-40B4-BE49-F238E27FC236}">
                <a16:creationId xmlns:a16="http://schemas.microsoft.com/office/drawing/2014/main" id="{B714A049-D46C-4741-AC57-5ADD5A556D5E}"/>
              </a:ext>
            </a:extLst>
          </p:cNvPr>
          <p:cNvSpPr txBox="1">
            <a:spLocks/>
          </p:cNvSpPr>
          <p:nvPr/>
        </p:nvSpPr>
        <p:spPr>
          <a:xfrm>
            <a:off x="428172" y="4971142"/>
            <a:ext cx="5405664" cy="348343"/>
          </a:xfrm>
          <a:prstGeom prst="rect">
            <a:avLst/>
          </a:prstGeom>
          <a:ln w="38100">
            <a:solidFill>
              <a:schemeClr val="accent1"/>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#1</a:t>
            </a:r>
          </a:p>
        </p:txBody>
      </p:sp>
      <p:sp>
        <p:nvSpPr>
          <p:cNvPr id="26" name="Content Placeholder 2">
            <a:extLst>
              <a:ext uri="{FF2B5EF4-FFF2-40B4-BE49-F238E27FC236}">
                <a16:creationId xmlns:a16="http://schemas.microsoft.com/office/drawing/2014/main" id="{2727A7E2-5907-244F-9EA4-6EB7B1B78FC4}"/>
              </a:ext>
            </a:extLst>
          </p:cNvPr>
          <p:cNvSpPr txBox="1">
            <a:spLocks/>
          </p:cNvSpPr>
          <p:nvPr/>
        </p:nvSpPr>
        <p:spPr>
          <a:xfrm>
            <a:off x="6273451" y="4971142"/>
            <a:ext cx="2600224" cy="360748"/>
          </a:xfrm>
          <a:prstGeom prst="rect">
            <a:avLst/>
          </a:prstGeom>
          <a:ln w="38100">
            <a:solidFill>
              <a:srgbClr val="FFC00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#2</a:t>
            </a:r>
          </a:p>
        </p:txBody>
      </p:sp>
      <p:sp>
        <p:nvSpPr>
          <p:cNvPr id="27" name="Content Placeholder 2">
            <a:extLst>
              <a:ext uri="{FF2B5EF4-FFF2-40B4-BE49-F238E27FC236}">
                <a16:creationId xmlns:a16="http://schemas.microsoft.com/office/drawing/2014/main" id="{097F527A-6D86-4B4B-8507-E05C41EE2643}"/>
              </a:ext>
            </a:extLst>
          </p:cNvPr>
          <p:cNvSpPr txBox="1">
            <a:spLocks/>
          </p:cNvSpPr>
          <p:nvPr/>
        </p:nvSpPr>
        <p:spPr>
          <a:xfrm>
            <a:off x="9304006" y="4971141"/>
            <a:ext cx="2571736" cy="348343"/>
          </a:xfrm>
          <a:prstGeom prst="rect">
            <a:avLst/>
          </a:prstGeom>
          <a:ln w="38100">
            <a:solidFill>
              <a:srgbClr val="7030A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#3</a:t>
            </a:r>
          </a:p>
        </p:txBody>
      </p:sp>
      <p:sp>
        <p:nvSpPr>
          <p:cNvPr id="33" name="Rectangle 32">
            <a:extLst>
              <a:ext uri="{FF2B5EF4-FFF2-40B4-BE49-F238E27FC236}">
                <a16:creationId xmlns:a16="http://schemas.microsoft.com/office/drawing/2014/main" id="{0A0D4DC1-5C18-7F46-8370-E7C962DEF38F}"/>
              </a:ext>
            </a:extLst>
          </p:cNvPr>
          <p:cNvSpPr/>
          <p:nvPr/>
        </p:nvSpPr>
        <p:spPr>
          <a:xfrm>
            <a:off x="428172" y="1209985"/>
            <a:ext cx="913817"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a:t>
            </a:r>
          </a:p>
        </p:txBody>
      </p:sp>
      <p:sp>
        <p:nvSpPr>
          <p:cNvPr id="34" name="Rectangle 33">
            <a:extLst>
              <a:ext uri="{FF2B5EF4-FFF2-40B4-BE49-F238E27FC236}">
                <a16:creationId xmlns:a16="http://schemas.microsoft.com/office/drawing/2014/main" id="{42637D9E-30CA-E84B-801A-C532883DD90D}"/>
              </a:ext>
            </a:extLst>
          </p:cNvPr>
          <p:cNvSpPr/>
          <p:nvPr/>
        </p:nvSpPr>
        <p:spPr>
          <a:xfrm>
            <a:off x="428173" y="2455130"/>
            <a:ext cx="913832" cy="300148"/>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2/3</a:t>
            </a:r>
          </a:p>
        </p:txBody>
      </p:sp>
      <p:sp>
        <p:nvSpPr>
          <p:cNvPr id="35" name="Rectangle 34">
            <a:extLst>
              <a:ext uri="{FF2B5EF4-FFF2-40B4-BE49-F238E27FC236}">
                <a16:creationId xmlns:a16="http://schemas.microsoft.com/office/drawing/2014/main" id="{C6E7C382-226C-FA46-8DB3-6D1900A47C91}"/>
              </a:ext>
            </a:extLst>
          </p:cNvPr>
          <p:cNvSpPr/>
          <p:nvPr/>
        </p:nvSpPr>
        <p:spPr>
          <a:xfrm>
            <a:off x="428173" y="3696156"/>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4</a:t>
            </a:r>
          </a:p>
        </p:txBody>
      </p:sp>
      <p:sp>
        <p:nvSpPr>
          <p:cNvPr id="36" name="Rectangle 35">
            <a:extLst>
              <a:ext uri="{FF2B5EF4-FFF2-40B4-BE49-F238E27FC236}">
                <a16:creationId xmlns:a16="http://schemas.microsoft.com/office/drawing/2014/main" id="{7EFB24BA-496D-0646-B792-701E8EF31927}"/>
              </a:ext>
            </a:extLst>
          </p:cNvPr>
          <p:cNvSpPr/>
          <p:nvPr/>
        </p:nvSpPr>
        <p:spPr>
          <a:xfrm>
            <a:off x="3264544" y="1207068"/>
            <a:ext cx="877080" cy="300148"/>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5</a:t>
            </a:r>
          </a:p>
        </p:txBody>
      </p:sp>
      <p:sp>
        <p:nvSpPr>
          <p:cNvPr id="37" name="Rectangle 36">
            <a:extLst>
              <a:ext uri="{FF2B5EF4-FFF2-40B4-BE49-F238E27FC236}">
                <a16:creationId xmlns:a16="http://schemas.microsoft.com/office/drawing/2014/main" id="{B92D3ECA-27A3-E346-97B6-6DED991CCB03}"/>
              </a:ext>
            </a:extLst>
          </p:cNvPr>
          <p:cNvSpPr/>
          <p:nvPr/>
        </p:nvSpPr>
        <p:spPr>
          <a:xfrm>
            <a:off x="3264544" y="2452279"/>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6</a:t>
            </a:r>
          </a:p>
        </p:txBody>
      </p:sp>
      <p:sp>
        <p:nvSpPr>
          <p:cNvPr id="38" name="Rectangle 37">
            <a:extLst>
              <a:ext uri="{FF2B5EF4-FFF2-40B4-BE49-F238E27FC236}">
                <a16:creationId xmlns:a16="http://schemas.microsoft.com/office/drawing/2014/main" id="{0F1FD419-5760-AA40-96E5-CCCF7F0EAF09}"/>
              </a:ext>
            </a:extLst>
          </p:cNvPr>
          <p:cNvSpPr/>
          <p:nvPr/>
        </p:nvSpPr>
        <p:spPr>
          <a:xfrm>
            <a:off x="3264544" y="3705012"/>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7</a:t>
            </a:r>
          </a:p>
        </p:txBody>
      </p:sp>
      <p:sp>
        <p:nvSpPr>
          <p:cNvPr id="39" name="Rectangle 38">
            <a:extLst>
              <a:ext uri="{FF2B5EF4-FFF2-40B4-BE49-F238E27FC236}">
                <a16:creationId xmlns:a16="http://schemas.microsoft.com/office/drawing/2014/main" id="{7EBBB248-D357-7143-AFFA-BE798B402DB1}"/>
              </a:ext>
            </a:extLst>
          </p:cNvPr>
          <p:cNvSpPr/>
          <p:nvPr/>
        </p:nvSpPr>
        <p:spPr>
          <a:xfrm>
            <a:off x="6300635" y="1203104"/>
            <a:ext cx="877080" cy="300148"/>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8</a:t>
            </a:r>
          </a:p>
        </p:txBody>
      </p:sp>
      <p:sp>
        <p:nvSpPr>
          <p:cNvPr id="41" name="Rectangle 40">
            <a:extLst>
              <a:ext uri="{FF2B5EF4-FFF2-40B4-BE49-F238E27FC236}">
                <a16:creationId xmlns:a16="http://schemas.microsoft.com/office/drawing/2014/main" id="{68E15202-D95C-2547-87CD-CC21A871EF0B}"/>
              </a:ext>
            </a:extLst>
          </p:cNvPr>
          <p:cNvSpPr/>
          <p:nvPr/>
        </p:nvSpPr>
        <p:spPr>
          <a:xfrm>
            <a:off x="6287293" y="2452279"/>
            <a:ext cx="877080" cy="300148"/>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9</a:t>
            </a:r>
          </a:p>
        </p:txBody>
      </p:sp>
      <p:sp>
        <p:nvSpPr>
          <p:cNvPr id="43" name="Rectangle 42">
            <a:extLst>
              <a:ext uri="{FF2B5EF4-FFF2-40B4-BE49-F238E27FC236}">
                <a16:creationId xmlns:a16="http://schemas.microsoft.com/office/drawing/2014/main" id="{6B269CCF-AC68-0344-836A-3DAFE5918B0A}"/>
              </a:ext>
            </a:extLst>
          </p:cNvPr>
          <p:cNvSpPr/>
          <p:nvPr/>
        </p:nvSpPr>
        <p:spPr>
          <a:xfrm>
            <a:off x="9303992" y="1187877"/>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10</a:t>
            </a:r>
          </a:p>
        </p:txBody>
      </p:sp>
      <p:sp>
        <p:nvSpPr>
          <p:cNvPr id="44" name="Rectangle 43">
            <a:extLst>
              <a:ext uri="{FF2B5EF4-FFF2-40B4-BE49-F238E27FC236}">
                <a16:creationId xmlns:a16="http://schemas.microsoft.com/office/drawing/2014/main" id="{7956A9EB-7793-084B-9B37-521829AD396E}"/>
              </a:ext>
            </a:extLst>
          </p:cNvPr>
          <p:cNvSpPr/>
          <p:nvPr/>
        </p:nvSpPr>
        <p:spPr>
          <a:xfrm>
            <a:off x="9305076" y="2436008"/>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11</a:t>
            </a:r>
          </a:p>
        </p:txBody>
      </p:sp>
      <p:cxnSp>
        <p:nvCxnSpPr>
          <p:cNvPr id="45" name="Straight Connector 44">
            <a:extLst>
              <a:ext uri="{FF2B5EF4-FFF2-40B4-BE49-F238E27FC236}">
                <a16:creationId xmlns:a16="http://schemas.microsoft.com/office/drawing/2014/main" id="{486C75B7-9B5F-B74C-BE7F-35C0CDFB1817}"/>
              </a:ext>
            </a:extLst>
          </p:cNvPr>
          <p:cNvCxnSpPr>
            <a:cxnSpLocks/>
          </p:cNvCxnSpPr>
          <p:nvPr/>
        </p:nvCxnSpPr>
        <p:spPr>
          <a:xfrm>
            <a:off x="9056914" y="1231320"/>
            <a:ext cx="0" cy="4102679"/>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46" name="Straight Connector 45">
            <a:extLst>
              <a:ext uri="{FF2B5EF4-FFF2-40B4-BE49-F238E27FC236}">
                <a16:creationId xmlns:a16="http://schemas.microsoft.com/office/drawing/2014/main" id="{7DF77F43-12C7-A14C-810A-67101A243979}"/>
              </a:ext>
            </a:extLst>
          </p:cNvPr>
          <p:cNvCxnSpPr>
            <a:cxnSpLocks/>
          </p:cNvCxnSpPr>
          <p:nvPr/>
        </p:nvCxnSpPr>
        <p:spPr>
          <a:xfrm>
            <a:off x="6052457" y="1231320"/>
            <a:ext cx="0" cy="4102679"/>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sp>
        <p:nvSpPr>
          <p:cNvPr id="47" name="Rectangle 46">
            <a:extLst>
              <a:ext uri="{FF2B5EF4-FFF2-40B4-BE49-F238E27FC236}">
                <a16:creationId xmlns:a16="http://schemas.microsoft.com/office/drawing/2014/main" id="{298133C5-2A16-344D-B5D1-EC7DFAA4BD42}"/>
              </a:ext>
            </a:extLst>
          </p:cNvPr>
          <p:cNvSpPr/>
          <p:nvPr/>
        </p:nvSpPr>
        <p:spPr>
          <a:xfrm>
            <a:off x="9295165" y="4007242"/>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Advanced stuff</a:t>
            </a:r>
          </a:p>
        </p:txBody>
      </p:sp>
      <p:sp>
        <p:nvSpPr>
          <p:cNvPr id="48" name="Rectangle 47">
            <a:extLst>
              <a:ext uri="{FF2B5EF4-FFF2-40B4-BE49-F238E27FC236}">
                <a16:creationId xmlns:a16="http://schemas.microsoft.com/office/drawing/2014/main" id="{1BEB5484-6620-3542-B689-4B959C0B7DF8}"/>
              </a:ext>
            </a:extLst>
          </p:cNvPr>
          <p:cNvSpPr/>
          <p:nvPr/>
        </p:nvSpPr>
        <p:spPr>
          <a:xfrm>
            <a:off x="9296249" y="3690823"/>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12</a:t>
            </a:r>
          </a:p>
        </p:txBody>
      </p:sp>
      <p:pic>
        <p:nvPicPr>
          <p:cNvPr id="4" name="Graphic 3" descr="Tick with solid fill">
            <a:extLst>
              <a:ext uri="{FF2B5EF4-FFF2-40B4-BE49-F238E27FC236}">
                <a16:creationId xmlns:a16="http://schemas.microsoft.com/office/drawing/2014/main" id="{A2607237-7AC3-924E-A8DE-9B26266833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1591" y="1231135"/>
            <a:ext cx="509952" cy="509952"/>
          </a:xfrm>
          <a:prstGeom prst="rect">
            <a:avLst/>
          </a:prstGeom>
        </p:spPr>
      </p:pic>
      <p:sp>
        <p:nvSpPr>
          <p:cNvPr id="3" name="Slide Number Placeholder 2">
            <a:extLst>
              <a:ext uri="{FF2B5EF4-FFF2-40B4-BE49-F238E27FC236}">
                <a16:creationId xmlns:a16="http://schemas.microsoft.com/office/drawing/2014/main" id="{2EBAD2E3-60C7-9944-A1D0-DE490EFEBE22}"/>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2792479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
        <p:nvSpPr>
          <p:cNvPr id="5" name="Slide Number Placeholder 4">
            <a:extLst>
              <a:ext uri="{FF2B5EF4-FFF2-40B4-BE49-F238E27FC236}">
                <a16:creationId xmlns:a16="http://schemas.microsoft.com/office/drawing/2014/main" id="{0F31934B-9292-3545-B22C-116BD0563E6F}"/>
              </a:ext>
            </a:extLst>
          </p:cNvPr>
          <p:cNvSpPr>
            <a:spLocks noGrp="1"/>
          </p:cNvSpPr>
          <p:nvPr>
            <p:ph type="sldNum" sz="quarter" idx="12"/>
          </p:nvPr>
        </p:nvSpPr>
        <p:spPr/>
        <p:txBody>
          <a:bodyPr/>
          <a:lstStyle/>
          <a:p>
            <a:fld id="{31DE2C5B-556E-47B8-A792-024C2FCA4ACC}" type="slidenum">
              <a:rPr lang="en-GB" smtClean="0"/>
              <a:t>40</a:t>
            </a:fld>
            <a:endParaRPr lang="en-GB"/>
          </a:p>
        </p:txBody>
      </p:sp>
    </p:spTree>
    <p:extLst>
      <p:ext uri="{BB962C8B-B14F-4D97-AF65-F5344CB8AC3E}">
        <p14:creationId xmlns:p14="http://schemas.microsoft.com/office/powerpoint/2010/main" val="4111652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
        <p:nvSpPr>
          <p:cNvPr id="4" name="Slide Number Placeholder 3">
            <a:extLst>
              <a:ext uri="{FF2B5EF4-FFF2-40B4-BE49-F238E27FC236}">
                <a16:creationId xmlns:a16="http://schemas.microsoft.com/office/drawing/2014/main" id="{4578EB62-DA96-4D43-A492-B9725A1988CC}"/>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439550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2A3229E-9456-DB4A-869F-CD6789D1863A}"/>
              </a:ext>
            </a:extLst>
          </p:cNvPr>
          <p:cNvSpPr>
            <a:spLocks noGrp="1"/>
          </p:cNvSpPr>
          <p:nvPr>
            <p:ph type="sldNum" sz="quarter" idx="12"/>
          </p:nvPr>
        </p:nvSpPr>
        <p:spPr/>
        <p:txBody>
          <a:bodyPr/>
          <a:lstStyle/>
          <a:p>
            <a:fld id="{31DE2C5B-556E-47B8-A792-024C2FCA4ACC}" type="slidenum">
              <a:rPr lang="en-GB" smtClean="0"/>
              <a:t>42</a:t>
            </a:fld>
            <a:endParaRPr lang="en-GB"/>
          </a:p>
        </p:txBody>
      </p:sp>
    </p:spTree>
    <p:extLst>
      <p:ext uri="{BB962C8B-B14F-4D97-AF65-F5344CB8AC3E}">
        <p14:creationId xmlns:p14="http://schemas.microsoft.com/office/powerpoint/2010/main" val="4102600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355F629-1B67-324C-8686-5C42D6964802}"/>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2488524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06F64E72-42D0-A44A-8C6A-47BBC6B688B7}"/>
              </a:ext>
            </a:extLst>
          </p:cNvPr>
          <p:cNvSpPr>
            <a:spLocks noGrp="1"/>
          </p:cNvSpPr>
          <p:nvPr>
            <p:ph type="sldNum" sz="quarter" idx="12"/>
          </p:nvPr>
        </p:nvSpPr>
        <p:spPr/>
        <p:txBody>
          <a:bodyPr/>
          <a:lstStyle/>
          <a:p>
            <a:fld id="{31DE2C5B-556E-47B8-A792-024C2FCA4ACC}" type="slidenum">
              <a:rPr lang="en-GB" smtClean="0"/>
              <a:t>44</a:t>
            </a:fld>
            <a:endParaRPr lang="en-GB"/>
          </a:p>
        </p:txBody>
      </p:sp>
    </p:spTree>
    <p:extLst>
      <p:ext uri="{BB962C8B-B14F-4D97-AF65-F5344CB8AC3E}">
        <p14:creationId xmlns:p14="http://schemas.microsoft.com/office/powerpoint/2010/main" val="1476825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
        <p:nvSpPr>
          <p:cNvPr id="5" name="Slide Number Placeholder 4">
            <a:extLst>
              <a:ext uri="{FF2B5EF4-FFF2-40B4-BE49-F238E27FC236}">
                <a16:creationId xmlns:a16="http://schemas.microsoft.com/office/drawing/2014/main" id="{F7298DC2-A3E0-0B4A-99B3-43787007E34E}"/>
              </a:ext>
            </a:extLst>
          </p:cNvPr>
          <p:cNvSpPr>
            <a:spLocks noGrp="1"/>
          </p:cNvSpPr>
          <p:nvPr>
            <p:ph type="sldNum" sz="quarter" idx="12"/>
          </p:nvPr>
        </p:nvSpPr>
        <p:spPr/>
        <p:txBody>
          <a:bodyPr/>
          <a:lstStyle/>
          <a:p>
            <a:fld id="{31DE2C5B-556E-47B8-A792-024C2FCA4ACC}" type="slidenum">
              <a:rPr lang="en-GB" smtClean="0"/>
              <a:t>45</a:t>
            </a:fld>
            <a:endParaRPr lang="en-GB"/>
          </a:p>
        </p:txBody>
      </p:sp>
    </p:spTree>
    <p:extLst>
      <p:ext uri="{BB962C8B-B14F-4D97-AF65-F5344CB8AC3E}">
        <p14:creationId xmlns:p14="http://schemas.microsoft.com/office/powerpoint/2010/main" val="2539433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41C4ADD-A77A-BE4A-A46E-024F2C4570EB}"/>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1082887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
        <p:nvSpPr>
          <p:cNvPr id="4" name="Slide Number Placeholder 3">
            <a:extLst>
              <a:ext uri="{FF2B5EF4-FFF2-40B4-BE49-F238E27FC236}">
                <a16:creationId xmlns:a16="http://schemas.microsoft.com/office/drawing/2014/main" id="{BE6BBFB8-01A1-C64D-95EA-67EC470A64E4}"/>
              </a:ext>
            </a:extLst>
          </p:cNvPr>
          <p:cNvSpPr>
            <a:spLocks noGrp="1"/>
          </p:cNvSpPr>
          <p:nvPr>
            <p:ph type="sldNum" sz="quarter" idx="12"/>
          </p:nvPr>
        </p:nvSpPr>
        <p:spPr/>
        <p:txBody>
          <a:bodyPr/>
          <a:lstStyle/>
          <a:p>
            <a:fld id="{31DE2C5B-556E-47B8-A792-024C2FCA4ACC}" type="slidenum">
              <a:rPr lang="en-GB" smtClean="0"/>
              <a:t>47</a:t>
            </a:fld>
            <a:endParaRPr lang="en-GB"/>
          </a:p>
        </p:txBody>
      </p:sp>
    </p:spTree>
    <p:extLst>
      <p:ext uri="{BB962C8B-B14F-4D97-AF65-F5344CB8AC3E}">
        <p14:creationId xmlns:p14="http://schemas.microsoft.com/office/powerpoint/2010/main" val="895378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
        <p:nvSpPr>
          <p:cNvPr id="4" name="Slide Number Placeholder 3">
            <a:extLst>
              <a:ext uri="{FF2B5EF4-FFF2-40B4-BE49-F238E27FC236}">
                <a16:creationId xmlns:a16="http://schemas.microsoft.com/office/drawing/2014/main" id="{7AA564D9-769F-464F-B174-100BFDF5D748}"/>
              </a:ext>
            </a:extLst>
          </p:cNvPr>
          <p:cNvSpPr>
            <a:spLocks noGrp="1"/>
          </p:cNvSpPr>
          <p:nvPr>
            <p:ph type="sldNum" sz="quarter" idx="12"/>
          </p:nvPr>
        </p:nvSpPr>
        <p:spPr/>
        <p:txBody>
          <a:bodyPr/>
          <a:lstStyle/>
          <a:p>
            <a:fld id="{31DE2C5B-556E-47B8-A792-024C2FCA4ACC}" type="slidenum">
              <a:rPr lang="en-GB" smtClean="0"/>
              <a:t>48</a:t>
            </a:fld>
            <a:endParaRPr lang="en-GB"/>
          </a:p>
        </p:txBody>
      </p:sp>
    </p:spTree>
    <p:extLst>
      <p:ext uri="{BB962C8B-B14F-4D97-AF65-F5344CB8AC3E}">
        <p14:creationId xmlns:p14="http://schemas.microsoft.com/office/powerpoint/2010/main" val="686458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
        <p:nvSpPr>
          <p:cNvPr id="4" name="Slide Number Placeholder 3">
            <a:extLst>
              <a:ext uri="{FF2B5EF4-FFF2-40B4-BE49-F238E27FC236}">
                <a16:creationId xmlns:a16="http://schemas.microsoft.com/office/drawing/2014/main" id="{FF0C64B7-ED53-EB41-85A6-FB85D4421DC4}"/>
              </a:ext>
            </a:extLst>
          </p:cNvPr>
          <p:cNvSpPr>
            <a:spLocks noGrp="1"/>
          </p:cNvSpPr>
          <p:nvPr>
            <p:ph type="sldNum" sz="quarter" idx="12"/>
          </p:nvPr>
        </p:nvSpPr>
        <p:spPr/>
        <p:txBody>
          <a:bodyPr/>
          <a:lstStyle/>
          <a:p>
            <a:fld id="{31DE2C5B-556E-47B8-A792-024C2FCA4ACC}" type="slidenum">
              <a:rPr lang="en-GB" smtClean="0"/>
              <a:t>49</a:t>
            </a:fld>
            <a:endParaRPr lang="en-GB"/>
          </a:p>
        </p:txBody>
      </p:sp>
    </p:spTree>
    <p:extLst>
      <p:ext uri="{BB962C8B-B14F-4D97-AF65-F5344CB8AC3E}">
        <p14:creationId xmlns:p14="http://schemas.microsoft.com/office/powerpoint/2010/main" val="207617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endParaRPr lang="en-IT" b="1" dirty="0"/>
          </a:p>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2D27B8B9-D4F5-7745-B179-D7C2ECF10E9F}"/>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4173773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pPr>
              <a:lnSpc>
                <a:spcPct val="100000"/>
              </a:lnSpc>
            </a:pPr>
            <a:r>
              <a:rPr lang="en-IT" dirty="0">
                <a:solidFill>
                  <a:schemeClr val="bg1">
                    <a:lumMod val="75000"/>
                  </a:schemeClr>
                </a:solidFill>
              </a:rPr>
              <a:t>Recap</a:t>
            </a:r>
          </a:p>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337211E-CEC3-3B47-A1E4-55C2D8FAF15C}"/>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1483317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
        <p:nvSpPr>
          <p:cNvPr id="4" name="Slide Number Placeholder 3">
            <a:extLst>
              <a:ext uri="{FF2B5EF4-FFF2-40B4-BE49-F238E27FC236}">
                <a16:creationId xmlns:a16="http://schemas.microsoft.com/office/drawing/2014/main" id="{84ECCF83-49B6-674C-B48C-4BE775945C02}"/>
              </a:ext>
            </a:extLst>
          </p:cNvPr>
          <p:cNvSpPr>
            <a:spLocks noGrp="1"/>
          </p:cNvSpPr>
          <p:nvPr>
            <p:ph type="sldNum" sz="quarter" idx="12"/>
          </p:nvPr>
        </p:nvSpPr>
        <p:spPr/>
        <p:txBody>
          <a:bodyPr/>
          <a:lstStyle/>
          <a:p>
            <a:fld id="{31DE2C5B-556E-47B8-A792-024C2FCA4ACC}" type="slidenum">
              <a:rPr lang="en-GB" smtClean="0"/>
              <a:t>51</a:t>
            </a:fld>
            <a:endParaRPr lang="en-GB"/>
          </a:p>
        </p:txBody>
      </p:sp>
    </p:spTree>
    <p:extLst>
      <p:ext uri="{BB962C8B-B14F-4D97-AF65-F5344CB8AC3E}">
        <p14:creationId xmlns:p14="http://schemas.microsoft.com/office/powerpoint/2010/main" val="1769563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
        <p:nvSpPr>
          <p:cNvPr id="4" name="Slide Number Placeholder 3">
            <a:extLst>
              <a:ext uri="{FF2B5EF4-FFF2-40B4-BE49-F238E27FC236}">
                <a16:creationId xmlns:a16="http://schemas.microsoft.com/office/drawing/2014/main" id="{D0B96D8A-3784-9146-ACA7-128FB64CA8C8}"/>
              </a:ext>
            </a:extLst>
          </p:cNvPr>
          <p:cNvSpPr>
            <a:spLocks noGrp="1"/>
          </p:cNvSpPr>
          <p:nvPr>
            <p:ph type="sldNum" sz="quarter" idx="12"/>
          </p:nvPr>
        </p:nvSpPr>
        <p:spPr/>
        <p:txBody>
          <a:bodyPr/>
          <a:lstStyle/>
          <a:p>
            <a:fld id="{31DE2C5B-556E-47B8-A792-024C2FCA4ACC}" type="slidenum">
              <a:rPr lang="en-GB" smtClean="0"/>
              <a:t>52</a:t>
            </a:fld>
            <a:endParaRPr lang="en-GB"/>
          </a:p>
        </p:txBody>
      </p:sp>
    </p:spTree>
    <p:extLst>
      <p:ext uri="{BB962C8B-B14F-4D97-AF65-F5344CB8AC3E}">
        <p14:creationId xmlns:p14="http://schemas.microsoft.com/office/powerpoint/2010/main" val="3126959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
        <p:nvSpPr>
          <p:cNvPr id="4" name="Slide Number Placeholder 3">
            <a:extLst>
              <a:ext uri="{FF2B5EF4-FFF2-40B4-BE49-F238E27FC236}">
                <a16:creationId xmlns:a16="http://schemas.microsoft.com/office/drawing/2014/main" id="{DDDB54FB-56E8-B246-AB08-A8920E24B127}"/>
              </a:ext>
            </a:extLst>
          </p:cNvPr>
          <p:cNvSpPr>
            <a:spLocks noGrp="1"/>
          </p:cNvSpPr>
          <p:nvPr>
            <p:ph type="sldNum" sz="quarter" idx="12"/>
          </p:nvPr>
        </p:nvSpPr>
        <p:spPr/>
        <p:txBody>
          <a:bodyPr/>
          <a:lstStyle/>
          <a:p>
            <a:fld id="{31DE2C5B-556E-47B8-A792-024C2FCA4ACC}" type="slidenum">
              <a:rPr lang="en-GB" smtClean="0"/>
              <a:t>53</a:t>
            </a:fld>
            <a:endParaRPr lang="en-GB"/>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
        <p:nvSpPr>
          <p:cNvPr id="4" name="Slide Number Placeholder 3">
            <a:extLst>
              <a:ext uri="{FF2B5EF4-FFF2-40B4-BE49-F238E27FC236}">
                <a16:creationId xmlns:a16="http://schemas.microsoft.com/office/drawing/2014/main" id="{8781255F-8B2C-9F49-BF4E-C33D297DED47}"/>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401154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Press the ”Run” button</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3" y="4202067"/>
            <a:ext cx="5178787" cy="2067380"/>
          </a:xfrm>
          <a:prstGeom prst="rect">
            <a:avLst/>
          </a:prstGeom>
        </p:spPr>
      </p:pic>
      <p:sp>
        <p:nvSpPr>
          <p:cNvPr id="6" name="Content Placeholder 2">
            <a:extLst>
              <a:ext uri="{FF2B5EF4-FFF2-40B4-BE49-F238E27FC236}">
                <a16:creationId xmlns:a16="http://schemas.microsoft.com/office/drawing/2014/main" id="{1CC6B9E8-BA48-0347-AD90-0A958C9A02B4}"/>
              </a:ext>
            </a:extLst>
          </p:cNvPr>
          <p:cNvSpPr txBox="1">
            <a:spLocks/>
          </p:cNvSpPr>
          <p:nvPr/>
        </p:nvSpPr>
        <p:spPr>
          <a:xfrm>
            <a:off x="6740163" y="1914639"/>
            <a:ext cx="4769448"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 for users of room Te and Ue</a:t>
            </a:r>
            <a:r>
              <a:rPr lang="en-IT" sz="1600" dirty="0">
                <a:ea typeface="Palatino" pitchFamily="2" charset="77"/>
              </a:rPr>
              <a:t>: to open VS Code, open a terminal and run</a:t>
            </a:r>
          </a:p>
          <a:p>
            <a:pPr marL="0" indent="0">
              <a:buNone/>
            </a:pPr>
            <a:endParaRPr lang="en-IT" sz="1600" dirty="0">
              <a:ea typeface="Palatino" pitchFamily="2" charset="77"/>
            </a:endParaRPr>
          </a:p>
          <a:p>
            <a:pPr marL="0" indent="0">
              <a:buNone/>
            </a:pPr>
            <a:r>
              <a:rPr lang="en-IT" sz="1600" dirty="0">
                <a:latin typeface="Courier" pitchFamily="2" charset="0"/>
                <a:ea typeface="Palatino" pitchFamily="2" charset="77"/>
              </a:rPr>
              <a:t>/nfsd/opt/VSCode-linux-x64/bin/code </a:t>
            </a:r>
          </a:p>
        </p:txBody>
      </p:sp>
      <p:sp>
        <p:nvSpPr>
          <p:cNvPr id="4" name="Slide Number Placeholder 3">
            <a:extLst>
              <a:ext uri="{FF2B5EF4-FFF2-40B4-BE49-F238E27FC236}">
                <a16:creationId xmlns:a16="http://schemas.microsoft.com/office/drawing/2014/main" id="{455DAB93-AFC3-B14E-A0C4-4E8E1C670323}"/>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19431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
        <p:nvSpPr>
          <p:cNvPr id="4" name="Slide Number Placeholder 3">
            <a:extLst>
              <a:ext uri="{FF2B5EF4-FFF2-40B4-BE49-F238E27FC236}">
                <a16:creationId xmlns:a16="http://schemas.microsoft.com/office/drawing/2014/main" id="{1573ADB8-3B0F-F84B-AA01-6DC29C0A6B64}"/>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63261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312426" y="1214728"/>
            <a:ext cx="5949480"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the starting point</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a function an accepts a </a:t>
            </a:r>
            <a:r>
              <a:rPr lang="en-IT" dirty="0">
                <a:latin typeface="Courier" pitchFamily="2" charset="0"/>
                <a:ea typeface="Palatino" pitchFamily="2" charset="77"/>
              </a:rPr>
              <a:t>List</a:t>
            </a:r>
            <a:r>
              <a:rPr lang="en-IT" dirty="0">
                <a:ea typeface="Palatino" pitchFamily="2" charset="77"/>
              </a:rPr>
              <a:t> of strings</a:t>
            </a:r>
          </a:p>
          <a:p>
            <a:pPr marL="457200" lvl="1" indent="0">
              <a:buNone/>
            </a:pPr>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marL="457200" lvl="1" indent="0">
              <a:buNone/>
            </a:pPr>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585" y="2055278"/>
            <a:ext cx="5702901" cy="2276607"/>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
        <p:nvSpPr>
          <p:cNvPr id="4" name="Slide Number Placeholder 3">
            <a:extLst>
              <a:ext uri="{FF2B5EF4-FFF2-40B4-BE49-F238E27FC236}">
                <a16:creationId xmlns:a16="http://schemas.microsoft.com/office/drawing/2014/main" id="{1C09FA88-A3C8-C340-BEBF-1E93CC20B119}"/>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253064456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7304</TotalTime>
  <Words>4569</Words>
  <Application>Microsoft Macintosh PowerPoint</Application>
  <PresentationFormat>Widescreen</PresentationFormat>
  <Paragraphs>723</Paragraphs>
  <Slides>53</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Courier</vt:lpstr>
      <vt:lpstr>Courier New</vt:lpstr>
      <vt:lpstr>Palatino Linotype</vt:lpstr>
      <vt:lpstr>Times New Roman</vt:lpstr>
      <vt:lpstr>Wingdings</vt:lpstr>
      <vt:lpstr>Tema di Office</vt:lpstr>
      <vt:lpstr>Giacomo Cappon</vt:lpstr>
      <vt:lpstr>Setup environment (for users of room Te and Ue only)</vt:lpstr>
      <vt:lpstr>Outline</vt:lpstr>
      <vt:lpstr>Recap</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List - Map() method</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133</cp:revision>
  <dcterms:created xsi:type="dcterms:W3CDTF">2021-07-19T09:08:13Z</dcterms:created>
  <dcterms:modified xsi:type="dcterms:W3CDTF">2022-03-08T09:17:24Z</dcterms:modified>
</cp:coreProperties>
</file>