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95" r:id="rId3"/>
    <p:sldId id="363" r:id="rId4"/>
    <p:sldId id="367" r:id="rId5"/>
    <p:sldId id="368" r:id="rId6"/>
    <p:sldId id="364" r:id="rId7"/>
    <p:sldId id="362" r:id="rId8"/>
    <p:sldId id="365" r:id="rId9"/>
    <p:sldId id="303" r:id="rId10"/>
    <p:sldId id="366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7751"/>
  </p:normalViewPr>
  <p:slideViewPr>
    <p:cSldViewPr snapToGrid="0">
      <p:cViewPr varScale="1">
        <p:scale>
          <a:sx n="170" d="100"/>
          <a:sy n="170" d="100"/>
        </p:scale>
        <p:origin x="26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17/02/22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This lesson will be easier and lighter with respect to the others because I want to you </a:t>
            </a:r>
            <a:r>
              <a:rPr lang="en-IT"/>
              <a:t>to fix in your mind the concepts we learned so far.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13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persistence/key-value" TargetMode="External"/><Relationship Id="rId2" Type="http://schemas.openxmlformats.org/officeDocument/2006/relationships/hyperlink" Target="https://pub.dev/packages/shared_preferenc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Persistence – Part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Persist key-value data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SharedPreferences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Counter app with persistence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SharedPreferences package</a:t>
            </a:r>
          </a:p>
          <a:p>
            <a:pPr lvl="1"/>
            <a:r>
              <a:rPr lang="en-GB" dirty="0">
                <a:hlinkClick r:id="rId2"/>
              </a:rPr>
              <a:t>https://pub.dev/packages/shared_preferences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Flutter community cookbook on </a:t>
            </a:r>
            <a:r>
              <a:rPr lang="en-GB" dirty="0" err="1"/>
              <a:t>SharedPreferences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https://docs.flutter.dev/cookbook/persistence/key-value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Persist key-value data</a:t>
            </a:r>
          </a:p>
          <a:p>
            <a:r>
              <a:rPr lang="en-GB" dirty="0" err="1"/>
              <a:t>SharedPreferences</a:t>
            </a:r>
            <a:endParaRPr lang="en-GB" dirty="0"/>
          </a:p>
          <a:p>
            <a:r>
              <a:rPr lang="en-GB" dirty="0"/>
              <a:t>Counter app with persistence</a:t>
            </a:r>
          </a:p>
          <a:p>
            <a:endParaRPr lang="en-GB" dirty="0"/>
          </a:p>
          <a:p>
            <a:r>
              <a:rPr lang="en-GB" dirty="0"/>
              <a:t>Exercise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Persist key-value data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SharedPreferences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Counter app with persistence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85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Persist key-value data</a:t>
            </a:r>
          </a:p>
          <a:p>
            <a:r>
              <a:rPr lang="en-GB" b="1" dirty="0" err="1"/>
              <a:t>SharedPreferences</a:t>
            </a:r>
            <a:endParaRPr lang="en-GB" b="1" dirty="0"/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Counter app with persistence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61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Persist key-value data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SharedPreferences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Counter app with persistence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18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Persist key-value data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SharedPreferences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Counter app with persistence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5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/>
          </a:bodyPr>
          <a:lstStyle/>
          <a:p>
            <a:r>
              <a:rPr lang="en-GB" dirty="0"/>
              <a:t>Exercise 09.01 (medium)</a:t>
            </a:r>
          </a:p>
          <a:p>
            <a:pPr lvl="1"/>
            <a:r>
              <a:rPr lang="en-US" dirty="0"/>
              <a:t>Start from the code of Exercise 06.02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Right now, every time you restart the app, the </a:t>
            </a:r>
            <a:r>
              <a:rPr lang="en-US" dirty="0" err="1"/>
              <a:t>LoginPage</a:t>
            </a:r>
            <a:r>
              <a:rPr lang="en-US" dirty="0"/>
              <a:t> is showed to user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 err="1"/>
              <a:t>SharedPreferences</a:t>
            </a:r>
            <a:r>
              <a:rPr lang="en-US" dirty="0"/>
              <a:t> package to change this </a:t>
            </a:r>
            <a:r>
              <a:rPr lang="en-US" dirty="0" err="1"/>
              <a:t>behaviour</a:t>
            </a:r>
            <a:r>
              <a:rPr lang="en-US" dirty="0"/>
              <a:t> and let the app “remember” the last user session. As such:</a:t>
            </a:r>
          </a:p>
          <a:p>
            <a:pPr lvl="2"/>
            <a:r>
              <a:rPr lang="en-US" dirty="0"/>
              <a:t>If a user opens the app for the first time, the </a:t>
            </a:r>
            <a:r>
              <a:rPr lang="en-US" dirty="0" err="1"/>
              <a:t>LoginPage</a:t>
            </a:r>
            <a:r>
              <a:rPr lang="en-US" dirty="0"/>
              <a:t> route is showed;</a:t>
            </a:r>
          </a:p>
          <a:p>
            <a:pPr lvl="2"/>
            <a:r>
              <a:rPr lang="en-US" dirty="0"/>
              <a:t>If the user logs in, the </a:t>
            </a:r>
            <a:r>
              <a:rPr lang="en-US" dirty="0" err="1"/>
              <a:t>HomePage</a:t>
            </a:r>
            <a:r>
              <a:rPr lang="en-US" dirty="0"/>
              <a:t> is showed;</a:t>
            </a:r>
          </a:p>
          <a:p>
            <a:pPr lvl="2"/>
            <a:r>
              <a:rPr lang="en-US" dirty="0"/>
              <a:t>If a user restarts the app and he/she did not log out in the last session, the </a:t>
            </a:r>
            <a:r>
              <a:rPr lang="en-US" dirty="0" err="1"/>
              <a:t>HomePage</a:t>
            </a:r>
            <a:r>
              <a:rPr lang="en-US" dirty="0"/>
              <a:t> is showed;</a:t>
            </a:r>
          </a:p>
          <a:p>
            <a:pPr lvl="2"/>
            <a:r>
              <a:rPr lang="en-US" dirty="0"/>
              <a:t>If a user restarts the app and he/she log out in the last session, the </a:t>
            </a:r>
            <a:r>
              <a:rPr lang="en-US" dirty="0" err="1"/>
              <a:t>LoginPage</a:t>
            </a:r>
            <a:r>
              <a:rPr lang="en-US" dirty="0"/>
              <a:t> is showed.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7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Persist key-value data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SharedPreferences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Counter app with persistence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48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6779A-FE78-9F4C-805E-55769939F378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</a:t>
            </a:r>
            <a:r>
              <a:rPr lang="en-US" dirty="0" err="1"/>
              <a:t>SharedPreferences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14464</TotalTime>
  <Words>287</Words>
  <Application>Microsoft Macintosh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Outline</vt:lpstr>
      <vt:lpstr>Outline</vt:lpstr>
      <vt:lpstr>Outline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156</cp:revision>
  <dcterms:created xsi:type="dcterms:W3CDTF">2021-07-19T09:08:13Z</dcterms:created>
  <dcterms:modified xsi:type="dcterms:W3CDTF">2022-02-17T16:16:35Z</dcterms:modified>
</cp:coreProperties>
</file>