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95" r:id="rId3"/>
    <p:sldId id="390" r:id="rId4"/>
    <p:sldId id="402" r:id="rId5"/>
    <p:sldId id="398" r:id="rId6"/>
    <p:sldId id="401" r:id="rId7"/>
    <p:sldId id="403" r:id="rId8"/>
    <p:sldId id="4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86803"/>
  </p:normalViewPr>
  <p:slideViewPr>
    <p:cSldViewPr snapToGrid="0">
      <p:cViewPr varScale="1">
        <p:scale>
          <a:sx n="110" d="100"/>
          <a:sy n="110" d="100"/>
        </p:scale>
        <p:origin x="15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15/11/22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We focused the laboratories on front-end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66557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We focused the laboratories on front-end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2665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We focused the laboratories on front-end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56422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We focused the laboratories on front-end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0390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2022-2023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Project Discussion Guidelines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Rationale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Discussion structure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Suggestions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A05B1-19C9-EE42-9540-E05EF44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45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Rationale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This document is a brief guide that contains some </a:t>
            </a:r>
            <a:r>
              <a:rPr lang="en-GB" b="1" dirty="0"/>
              <a:t>hints </a:t>
            </a:r>
            <a:r>
              <a:rPr lang="en-GB" dirty="0"/>
              <a:t>on what to cover during your project discussion. As such, consider this document as a guide rather than something to “fill” with words and images. </a:t>
            </a:r>
          </a:p>
          <a:p>
            <a:endParaRPr lang="en-GB" dirty="0"/>
          </a:p>
          <a:p>
            <a:r>
              <a:rPr lang="en-GB" dirty="0"/>
              <a:t>You are free to use this PowerPoint template (style, </a:t>
            </a:r>
            <a:r>
              <a:rPr lang="en-GB" dirty="0" err="1"/>
              <a:t>colors</a:t>
            </a:r>
            <a:r>
              <a:rPr lang="en-GB" dirty="0"/>
              <a:t>, etc…) for preparing the presentation. Of course, you are also free to use your own template if you prefer. </a:t>
            </a:r>
          </a:p>
          <a:p>
            <a:endParaRPr lang="en-GB" dirty="0"/>
          </a:p>
          <a:p>
            <a:r>
              <a:rPr lang="en-GB" dirty="0"/>
              <a:t>The skeleton proposed here is just a simple guideline. Feel free to change it according to your needs.</a:t>
            </a:r>
          </a:p>
        </p:txBody>
      </p:sp>
    </p:spTree>
    <p:extLst>
      <p:ext uri="{BB962C8B-B14F-4D97-AF65-F5344CB8AC3E}">
        <p14:creationId xmlns:p14="http://schemas.microsoft.com/office/powerpoint/2010/main" val="376905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Rationale</a:t>
            </a:r>
          </a:p>
          <a:p>
            <a:r>
              <a:rPr lang="en-GB" b="1" dirty="0"/>
              <a:t>Discussion structure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Suggestions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A05B1-19C9-EE42-9540-E05EF44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89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Discussion structure – General info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288595"/>
            <a:ext cx="9304163" cy="5274251"/>
          </a:xfrm>
        </p:spPr>
        <p:txBody>
          <a:bodyPr>
            <a:normAutofit/>
          </a:bodyPr>
          <a:lstStyle/>
          <a:p>
            <a:r>
              <a:rPr lang="en-GB" dirty="0"/>
              <a:t>You have </a:t>
            </a:r>
            <a:r>
              <a:rPr lang="en-GB" b="1" dirty="0"/>
              <a:t>25 minutes max </a:t>
            </a:r>
            <a:r>
              <a:rPr lang="en-GB" dirty="0"/>
              <a:t>to present your project followed by ~20 min of Q&amp;A. Discussions of more than 25 minutes will be penalized. </a:t>
            </a:r>
          </a:p>
          <a:p>
            <a:endParaRPr lang="en-GB" dirty="0"/>
          </a:p>
          <a:p>
            <a:r>
              <a:rPr lang="en-GB" dirty="0"/>
              <a:t>The presentation must include a PowerPoint presentation followed by a live demonstration of your app working. Both the presentation and the demo must fit the 25 minutes.</a:t>
            </a:r>
          </a:p>
          <a:p>
            <a:endParaRPr lang="en-GB" dirty="0"/>
          </a:p>
          <a:p>
            <a:r>
              <a:rPr lang="en-GB" dirty="0"/>
              <a:t>The discussion has to be in English. </a:t>
            </a:r>
          </a:p>
          <a:p>
            <a:endParaRPr lang="en-GB" dirty="0"/>
          </a:p>
          <a:p>
            <a:r>
              <a:rPr lang="en-GB" dirty="0"/>
              <a:t>The Q&amp;A session will be in English. 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70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Discussion structure – (Possible) skeleton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288595"/>
            <a:ext cx="11368314" cy="540747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possible skeleton for your discussion can be:</a:t>
            </a:r>
          </a:p>
          <a:p>
            <a:pPr lvl="1"/>
            <a:r>
              <a:rPr lang="en-GB" b="1" dirty="0"/>
              <a:t>Background</a:t>
            </a:r>
            <a:r>
              <a:rPr lang="en-GB" dirty="0"/>
              <a:t> - </a:t>
            </a:r>
            <a:r>
              <a:rPr lang="en-GB" i="1" dirty="0"/>
              <a:t>What’s the ”story” behind your app? Is it for healthy people? Is it targeting any disease? …</a:t>
            </a:r>
          </a:p>
          <a:p>
            <a:pPr lvl="1"/>
            <a:r>
              <a:rPr lang="en-GB" b="1" dirty="0"/>
              <a:t>Problem to be solved/Feature to be provided to the public </a:t>
            </a:r>
            <a:r>
              <a:rPr lang="en-GB" dirty="0"/>
              <a:t>- </a:t>
            </a:r>
            <a:r>
              <a:rPr lang="en-GB" i="1" dirty="0"/>
              <a:t>What’s the target user/use case? What kind of problem your app is trying to solve? What’s missing in the current market (if some)? … </a:t>
            </a:r>
          </a:p>
          <a:p>
            <a:pPr lvl="1"/>
            <a:r>
              <a:rPr lang="en-GB" b="1" dirty="0"/>
              <a:t>Your solution </a:t>
            </a:r>
            <a:r>
              <a:rPr lang="en-GB" dirty="0"/>
              <a:t>- </a:t>
            </a:r>
            <a:r>
              <a:rPr lang="en-GB" i="1" dirty="0"/>
              <a:t>High overview of your app (name, catchy motto,  …). What do you want to enable with your app? …</a:t>
            </a:r>
          </a:p>
          <a:p>
            <a:pPr lvl="1"/>
            <a:r>
              <a:rPr lang="en-GB" b="1" dirty="0"/>
              <a:t>Core app functionalities</a:t>
            </a:r>
          </a:p>
          <a:p>
            <a:pPr lvl="2"/>
            <a:r>
              <a:rPr lang="en-GB" b="1" dirty="0"/>
              <a:t>Screen map of your app</a:t>
            </a:r>
            <a:endParaRPr lang="en-GB" dirty="0"/>
          </a:p>
          <a:p>
            <a:pPr lvl="2"/>
            <a:r>
              <a:rPr lang="en-GB" b="1" dirty="0"/>
              <a:t>User authentication and management </a:t>
            </a:r>
            <a:r>
              <a:rPr lang="en-GB" dirty="0"/>
              <a:t>- </a:t>
            </a:r>
            <a:r>
              <a:rPr lang="en-GB" i="1" dirty="0"/>
              <a:t>How do you do it? …</a:t>
            </a:r>
          </a:p>
          <a:p>
            <a:pPr lvl="2"/>
            <a:r>
              <a:rPr lang="en-GB" b="1" dirty="0"/>
              <a:t>Data collection </a:t>
            </a:r>
            <a:r>
              <a:rPr lang="en-GB" dirty="0"/>
              <a:t>– </a:t>
            </a:r>
            <a:r>
              <a:rPr lang="en-GB" i="1" dirty="0"/>
              <a:t>How do you do it? …</a:t>
            </a:r>
          </a:p>
          <a:p>
            <a:pPr lvl="2"/>
            <a:r>
              <a:rPr lang="en-GB" b="1" dirty="0"/>
              <a:t>Data persistence </a:t>
            </a:r>
            <a:r>
              <a:rPr lang="en-GB" dirty="0"/>
              <a:t>– </a:t>
            </a:r>
            <a:r>
              <a:rPr lang="en-GB" i="1" dirty="0"/>
              <a:t>How do you manage data in your app (DB schema can be used here)? What’s the data flow inside your app? …</a:t>
            </a:r>
          </a:p>
          <a:p>
            <a:pPr lvl="2"/>
            <a:r>
              <a:rPr lang="en-GB" b="1" dirty="0"/>
              <a:t>Data visualization and presentation </a:t>
            </a:r>
            <a:r>
              <a:rPr lang="en-GB" dirty="0"/>
              <a:t>–</a:t>
            </a:r>
            <a:r>
              <a:rPr lang="en-GB" i="1" dirty="0"/>
              <a:t> How do you visualize user data in your app? …</a:t>
            </a:r>
          </a:p>
          <a:p>
            <a:pPr lvl="1"/>
            <a:r>
              <a:rPr lang="en-GB" b="1" dirty="0"/>
              <a:t>Original part </a:t>
            </a:r>
            <a:r>
              <a:rPr lang="en-GB" dirty="0"/>
              <a:t>- </a:t>
            </a:r>
            <a:r>
              <a:rPr lang="en-GB" i="1" dirty="0"/>
              <a:t>What’s the original part of your app? Have you implemented literature stuff? If yes, briefly describe it. …</a:t>
            </a:r>
          </a:p>
          <a:p>
            <a:pPr lvl="1"/>
            <a:r>
              <a:rPr lang="en-GB" b="1" dirty="0"/>
              <a:t>Project management flavours </a:t>
            </a:r>
            <a:r>
              <a:rPr lang="en-GB" dirty="0"/>
              <a:t>- </a:t>
            </a:r>
            <a:r>
              <a:rPr lang="en-GB" i="1" dirty="0"/>
              <a:t>How did you work as a group? …</a:t>
            </a:r>
          </a:p>
          <a:p>
            <a:pPr lvl="1"/>
            <a:r>
              <a:rPr lang="en-GB" b="1" dirty="0"/>
              <a:t>Special implementation decisions </a:t>
            </a:r>
            <a:r>
              <a:rPr lang="en-GB" dirty="0"/>
              <a:t>– </a:t>
            </a:r>
            <a:r>
              <a:rPr lang="en-GB" i="1" dirty="0"/>
              <a:t>Did you make </a:t>
            </a:r>
            <a:r>
              <a:rPr lang="en-GB" i="1" dirty="0" err="1"/>
              <a:t>implementative</a:t>
            </a:r>
            <a:r>
              <a:rPr lang="en-GB" i="1" dirty="0"/>
              <a:t> decisions that worth some space in the project discussion? …</a:t>
            </a:r>
          </a:p>
          <a:p>
            <a:pPr lvl="1"/>
            <a:r>
              <a:rPr lang="en-GB" b="1" dirty="0"/>
              <a:t>Closing remarks and future developments </a:t>
            </a:r>
            <a:r>
              <a:rPr lang="en-GB" dirty="0"/>
              <a:t>– </a:t>
            </a:r>
            <a:r>
              <a:rPr lang="en-GB" i="1" dirty="0"/>
              <a:t>Sum up you discussion briefly. What are the possible evolution of your app in the future? …</a:t>
            </a:r>
          </a:p>
          <a:p>
            <a:pPr lvl="1"/>
            <a:r>
              <a:rPr lang="en-GB" b="1" dirty="0"/>
              <a:t>Live demo </a:t>
            </a:r>
            <a:r>
              <a:rPr lang="en-GB" dirty="0"/>
              <a:t>- </a:t>
            </a:r>
            <a:r>
              <a:rPr lang="en-GB" i="1" dirty="0"/>
              <a:t>Show (via emulator or physical device) your app working. 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36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Rationale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Discussion structure</a:t>
            </a:r>
          </a:p>
          <a:p>
            <a:r>
              <a:rPr lang="en-GB" b="1" dirty="0"/>
              <a:t>Suggestions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A05B1-19C9-EE42-9540-E05EF44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25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Discussion suggestions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288595"/>
            <a:ext cx="9304163" cy="5274251"/>
          </a:xfrm>
        </p:spPr>
        <p:txBody>
          <a:bodyPr>
            <a:normAutofit/>
          </a:bodyPr>
          <a:lstStyle/>
          <a:p>
            <a:r>
              <a:rPr lang="en-GB" dirty="0"/>
              <a:t>Try to motivate every choice.</a:t>
            </a:r>
          </a:p>
          <a:p>
            <a:endParaRPr lang="en-GB" dirty="0"/>
          </a:p>
          <a:p>
            <a:r>
              <a:rPr lang="en-GB" dirty="0"/>
              <a:t>Consider to split the discussion among the group participants to demonstrate that you worked as a group.</a:t>
            </a:r>
          </a:p>
          <a:p>
            <a:endParaRPr lang="en-GB" dirty="0"/>
          </a:p>
          <a:p>
            <a:r>
              <a:rPr lang="en-GB" dirty="0"/>
              <a:t>Consider to allocate around 15 minutes for the PowerPoint presentation and 10 minutes for the live demo.</a:t>
            </a:r>
          </a:p>
          <a:p>
            <a:endParaRPr lang="en-GB" dirty="0"/>
          </a:p>
          <a:p>
            <a:r>
              <a:rPr lang="en-GB" dirty="0"/>
              <a:t>Prepare the live demo. You only have 10 minutes so you must know what to ”tap”,  to show, to do ,….</a:t>
            </a:r>
          </a:p>
          <a:p>
            <a:endParaRPr lang="en-GB" dirty="0"/>
          </a:p>
          <a:p>
            <a:r>
              <a:rPr lang="en-GB" dirty="0"/>
              <a:t>Be sure that your app is working when you run the demo.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4932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18936</TotalTime>
  <Words>596</Words>
  <Application>Microsoft Macintosh PowerPoint</Application>
  <PresentationFormat>Widescreen</PresentationFormat>
  <Paragraphs>72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Rationale</vt:lpstr>
      <vt:lpstr>Outline</vt:lpstr>
      <vt:lpstr>Discussion structure – General info</vt:lpstr>
      <vt:lpstr>Discussion structure – (Possible) skeleton</vt:lpstr>
      <vt:lpstr>Outline</vt:lpstr>
      <vt:lpstr>Discussion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214</cp:revision>
  <dcterms:created xsi:type="dcterms:W3CDTF">2021-07-19T09:08:13Z</dcterms:created>
  <dcterms:modified xsi:type="dcterms:W3CDTF">2022-11-15T14:23:41Z</dcterms:modified>
</cp:coreProperties>
</file>