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295" r:id="rId3"/>
    <p:sldId id="390" r:id="rId4"/>
    <p:sldId id="391" r:id="rId5"/>
    <p:sldId id="393" r:id="rId6"/>
    <p:sldId id="444" r:id="rId7"/>
    <p:sldId id="399" r:id="rId8"/>
    <p:sldId id="392" r:id="rId9"/>
    <p:sldId id="397" r:id="rId10"/>
    <p:sldId id="396" r:id="rId11"/>
    <p:sldId id="445" r:id="rId12"/>
    <p:sldId id="356" r:id="rId13"/>
    <p:sldId id="365" r:id="rId14"/>
    <p:sldId id="406" r:id="rId15"/>
    <p:sldId id="407" r:id="rId16"/>
    <p:sldId id="404" r:id="rId17"/>
    <p:sldId id="405" r:id="rId18"/>
    <p:sldId id="408" r:id="rId19"/>
    <p:sldId id="409" r:id="rId20"/>
    <p:sldId id="410" r:id="rId21"/>
    <p:sldId id="401" r:id="rId22"/>
    <p:sldId id="446" r:id="rId23"/>
    <p:sldId id="402" r:id="rId24"/>
    <p:sldId id="428" r:id="rId25"/>
    <p:sldId id="429" r:id="rId26"/>
    <p:sldId id="447" r:id="rId27"/>
    <p:sldId id="430" r:id="rId28"/>
    <p:sldId id="431" r:id="rId29"/>
    <p:sldId id="434" r:id="rId30"/>
    <p:sldId id="432" r:id="rId31"/>
    <p:sldId id="435" r:id="rId32"/>
    <p:sldId id="433" r:id="rId33"/>
    <p:sldId id="436" r:id="rId34"/>
    <p:sldId id="448" r:id="rId35"/>
    <p:sldId id="394" r:id="rId36"/>
    <p:sldId id="453" r:id="rId37"/>
    <p:sldId id="413" r:id="rId38"/>
    <p:sldId id="422" r:id="rId39"/>
    <p:sldId id="423" r:id="rId40"/>
    <p:sldId id="440" r:id="rId41"/>
    <p:sldId id="426" r:id="rId42"/>
    <p:sldId id="427" r:id="rId43"/>
    <p:sldId id="449" r:id="rId44"/>
    <p:sldId id="414" r:id="rId45"/>
    <p:sldId id="437" r:id="rId46"/>
    <p:sldId id="438" r:id="rId47"/>
    <p:sldId id="424" r:id="rId48"/>
    <p:sldId id="441" r:id="rId49"/>
    <p:sldId id="442" r:id="rId50"/>
    <p:sldId id="443" r:id="rId51"/>
    <p:sldId id="450" r:id="rId52"/>
    <p:sldId id="418" r:id="rId53"/>
    <p:sldId id="419" r:id="rId54"/>
    <p:sldId id="415" r:id="rId55"/>
    <p:sldId id="420" r:id="rId56"/>
    <p:sldId id="421" r:id="rId57"/>
    <p:sldId id="416" r:id="rId58"/>
    <p:sldId id="452" r:id="rId59"/>
    <p:sldId id="4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5" autoAdjust="0"/>
    <p:restoredTop sz="87899"/>
  </p:normalViewPr>
  <p:slideViewPr>
    <p:cSldViewPr snapToGrid="0">
      <p:cViewPr varScale="1">
        <p:scale>
          <a:sx n="140" d="100"/>
          <a:sy n="140" d="100"/>
        </p:scale>
        <p:origin x="140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11/03/22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47</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55</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86530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362052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3043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amilajack/reading/blob/master/Design/GOF%20Design%20Patterns.pdf"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scottt2.github.io/design-patterns-in-d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Object-oriented programming</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can access to methods and instance variables through the </a:t>
            </a:r>
            <a:r>
              <a:rPr lang="en-IT" sz="1600" b="1" dirty="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443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9239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2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8889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8435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7" name="Content Placeholder 2">
            <a:extLst>
              <a:ext uri="{FF2B5EF4-FFF2-40B4-BE49-F238E27FC236}">
                <a16:creationId xmlns:a16="http://schemas.microsoft.com/office/drawing/2014/main" id="{F50D54B1-C50D-D74B-9645-9ADF269B681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172497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will learn about the </a:t>
            </a:r>
            <a:r>
              <a:rPr lang="en-IT" sz="1600" b="1" dirty="0">
                <a:latin typeface="Courier" pitchFamily="2" charset="0"/>
                <a:ea typeface="Palatino" pitchFamily="2" charset="77"/>
              </a:rPr>
              <a:t>@override </a:t>
            </a:r>
            <a:r>
              <a:rPr lang="en-IT" sz="1600" dirty="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toString() </a:t>
            </a:r>
            <a:r>
              <a:rPr lang="en-IT" sz="1600" dirty="0">
                <a:ea typeface="Palatino" pitchFamily="2" charset="77"/>
              </a:rPr>
              <a:t>is a special method that is invoked when we want to ”print” an object of the class. It provides a </a:t>
            </a:r>
            <a:r>
              <a:rPr lang="en-IT" sz="1600" dirty="0">
                <a:latin typeface="Courier" pitchFamily="2" charset="0"/>
                <a:ea typeface="Palatino" pitchFamily="2" charset="77"/>
              </a:rPr>
              <a:t>String</a:t>
            </a:r>
            <a:r>
              <a:rPr lang="en-IT" sz="1600" dirty="0">
                <a:ea typeface="Palatino" pitchFamily="2" charset="77"/>
              </a:rPr>
              <a:t> representation of the object (it is the same as </a:t>
            </a:r>
            <a:r>
              <a:rPr lang="en-IT" sz="1600" b="1" dirty="0">
                <a:latin typeface="Courier" pitchFamily="2" charset="0"/>
                <a:ea typeface="Palatino" pitchFamily="2" charset="77"/>
              </a:rPr>
              <a:t>__repr__ </a:t>
            </a:r>
            <a:r>
              <a:rPr lang="en-IT" sz="1600" dirty="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50702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21" name="Content Placeholder 2">
            <a:extLst>
              <a:ext uri="{FF2B5EF4-FFF2-40B4-BE49-F238E27FC236}">
                <a16:creationId xmlns:a16="http://schemas.microsoft.com/office/drawing/2014/main" id="{8E2640EC-F979-E740-B084-203F35BE6D4A}"/>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2156496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25" name="Content Placeholder 2">
            <a:extLst>
              <a:ext uri="{FF2B5EF4-FFF2-40B4-BE49-F238E27FC236}">
                <a16:creationId xmlns:a16="http://schemas.microsoft.com/office/drawing/2014/main" id="{B69C7BA6-2D39-6948-AFF0-D61F95E9C8C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1902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extends</a:t>
            </a:r>
            <a:r>
              <a:rPr lang="en-IT" sz="1600" dirty="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67295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super</a:t>
            </a:r>
            <a:r>
              <a:rPr lang="en-IT" sz="1600" dirty="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23784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91940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Palatino Linotype" panose="02040502050505030304" pitchFamily="18" charset="0"/>
              </a:rPr>
              <a:t>I’m here</a:t>
            </a:r>
            <a:endParaRPr lang="en-IT" dirty="0">
              <a:latin typeface="Palatino Linotype" panose="02040502050505030304" pitchFamily="18"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dirty="0">
                <a:latin typeface="Palatino Linotype" panose="02040502050505030304" pitchFamily="18" charset="0"/>
              </a:rPr>
              <a:t>Run-time</a:t>
            </a: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Palatino Linotype" panose="02040502050505030304" pitchFamily="18" charset="0"/>
              </a:rPr>
              <a:t>Yes!</a:t>
            </a:r>
            <a:endParaRPr lang="en-IT" dirty="0">
              <a:latin typeface="Palatino Linotype" panose="02040502050505030304" pitchFamily="18"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Palatino Linotype" panose="02040502050505030304" pitchFamily="18" charset="0"/>
              </a:rPr>
              <a:t>Execute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14649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63089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Again, 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the previous example, you saw that class</a:t>
            </a:r>
            <a:r>
              <a:rPr lang="en-US" sz="1600" dirty="0">
                <a:latin typeface="Courier" pitchFamily="2" charset="0"/>
              </a:rPr>
              <a:t> Eagle</a:t>
            </a:r>
            <a:r>
              <a:rPr lang="en-IT" sz="1600" dirty="0">
                <a:ea typeface="Palatino" pitchFamily="2" charset="77"/>
              </a:rPr>
              <a:t> overrode </a:t>
            </a:r>
            <a:r>
              <a:rPr lang="en-IT" sz="1500" dirty="0">
                <a:latin typeface="Courier" pitchFamily="2" charset="0"/>
              </a:rPr>
              <a:t>toString() </a:t>
            </a:r>
            <a:r>
              <a:rPr lang="en-IT" sz="1600" dirty="0">
                <a:ea typeface="Palatino" pitchFamily="2" charset="77"/>
              </a:rPr>
              <a:t>from </a:t>
            </a:r>
            <a:r>
              <a:rPr lang="en-US" sz="1600" dirty="0">
                <a:latin typeface="Courier" pitchFamily="2" charset="0"/>
              </a:rPr>
              <a:t>Animal</a:t>
            </a:r>
            <a:r>
              <a:rPr lang="en-IT" sz="1600" dirty="0">
                <a:ea typeface="Palatino" pitchFamily="2" charset="77"/>
              </a:rPr>
              <a:t>  using the the </a:t>
            </a:r>
            <a:r>
              <a:rPr lang="en-IT" sz="1600" b="1" dirty="0">
                <a:latin typeface="Courier" pitchFamily="2" charset="0"/>
                <a:ea typeface="Palatino" pitchFamily="2" charset="77"/>
              </a:rPr>
              <a:t>@override </a:t>
            </a:r>
            <a:r>
              <a:rPr lang="en-IT" sz="1600" dirty="0">
                <a:ea typeface="Palatino" pitchFamily="2" charset="77"/>
              </a:rPr>
              <a:t>decorator.</a:t>
            </a:r>
            <a:endParaRPr lang="en-IT" sz="1600" dirty="0">
              <a:latin typeface="Courier" pitchFamily="2"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24</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this example </a:t>
            </a:r>
            <a:r>
              <a:rPr lang="en-US" sz="1600" dirty="0">
                <a:latin typeface="Courier" pitchFamily="2" charset="0"/>
                <a:ea typeface="Palatino" pitchFamily="2" charset="77"/>
              </a:rPr>
              <a:t>cat</a:t>
            </a:r>
            <a:r>
              <a:rPr lang="en-US" sz="1600" dirty="0">
                <a:ea typeface="Palatino" pitchFamily="2" charset="77"/>
              </a:rPr>
              <a:t> and </a:t>
            </a:r>
            <a:r>
              <a:rPr lang="en-US" sz="1600" dirty="0">
                <a:latin typeface="Courier" pitchFamily="2" charset="0"/>
                <a:ea typeface="Palatino" pitchFamily="2" charset="77"/>
              </a:rPr>
              <a:t>animal</a:t>
            </a:r>
            <a:r>
              <a:rPr lang="en-US" sz="1600" dirty="0">
                <a:ea typeface="Palatino" pitchFamily="2" charset="77"/>
              </a:rPr>
              <a:t> will refer to the same object!</a:t>
            </a:r>
            <a:endParaRPr lang="en-IT" sz="1600" dirty="0">
              <a:latin typeface="Courier" pitchFamily="2"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25</a:t>
            </a:fld>
            <a:endParaRPr lang="en-GB" dirty="0"/>
          </a:p>
        </p:txBody>
      </p:sp>
    </p:spTree>
    <p:extLst>
      <p:ext uri="{BB962C8B-B14F-4D97-AF65-F5344CB8AC3E}">
        <p14:creationId xmlns:p14="http://schemas.microsoft.com/office/powerpoint/2010/main" val="23067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664256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operation are 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Palatino Linotype" panose="02040502050505030304" pitchFamily="18"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Palatino Linotype" panose="02040502050505030304" pitchFamily="18"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Palatino Linotype" panose="02040502050505030304" pitchFamily="18"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Palatino Linotype" panose="02040502050505030304" pitchFamily="18"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94796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interfaces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abstract</a:t>
            </a:r>
            <a:r>
              <a:rPr lang="en-IT" sz="1600" dirty="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Practically very similar</a:t>
            </a:r>
            <a:r>
              <a:rPr lang="en-IT" sz="1600" dirty="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From now on, we will refer to interfaces as abstract classes without loss of generality </a:t>
            </a:r>
            <a:endParaRPr lang="en-IT" sz="1600" dirty="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implements</a:t>
            </a:r>
            <a:r>
              <a:rPr lang="en-IT" sz="1600" dirty="0">
                <a:ea typeface="Palatino" pitchFamily="2" charset="77"/>
              </a:rPr>
              <a:t> 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32</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33</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205121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 (2 + 1 bonus).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35</a:t>
            </a:fld>
            <a:endParaRPr lang="en-GB" dirty="0"/>
          </a:p>
        </p:txBody>
      </p:sp>
    </p:spTree>
    <p:extLst>
      <p:ext uri="{BB962C8B-B14F-4D97-AF65-F5344CB8AC3E}">
        <p14:creationId xmlns:p14="http://schemas.microsoft.com/office/powerpoint/2010/main" val="169792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3852641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1222185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543697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313971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Tree>
    <p:extLst>
      <p:ext uri="{BB962C8B-B14F-4D97-AF65-F5344CB8AC3E}">
        <p14:creationId xmlns:p14="http://schemas.microsoft.com/office/powerpoint/2010/main" val="3668914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938580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Flutter uses the Composite pattern to build the UI</a:t>
            </a:r>
          </a:p>
        </p:txBody>
      </p:sp>
    </p:spTree>
    <p:extLst>
      <p:ext uri="{BB962C8B-B14F-4D97-AF65-F5344CB8AC3E}">
        <p14:creationId xmlns:p14="http://schemas.microsoft.com/office/powerpoint/2010/main" val="1652574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764515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44</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Tree>
    <p:extLst>
      <p:ext uri="{BB962C8B-B14F-4D97-AF65-F5344CB8AC3E}">
        <p14:creationId xmlns:p14="http://schemas.microsoft.com/office/powerpoint/2010/main" val="4199833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45</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Tree>
    <p:extLst>
      <p:ext uri="{BB962C8B-B14F-4D97-AF65-F5344CB8AC3E}">
        <p14:creationId xmlns:p14="http://schemas.microsoft.com/office/powerpoint/2010/main" val="410224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75330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Tree>
    <p:extLst>
      <p:ext uri="{BB962C8B-B14F-4D97-AF65-F5344CB8AC3E}">
        <p14:creationId xmlns:p14="http://schemas.microsoft.com/office/powerpoint/2010/main" val="3117225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_ </a:t>
            </a:r>
            <a:r>
              <a:rPr lang="en-IT" sz="1600" dirty="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48</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static </a:t>
            </a:r>
            <a:r>
              <a:rPr lang="en-IT" sz="1600" dirty="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factory </a:t>
            </a:r>
            <a:r>
              <a:rPr lang="en-IT" sz="1600" dirty="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get </a:t>
            </a:r>
            <a:r>
              <a:rPr lang="en-IT" sz="1600" dirty="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195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49</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extra_lab-oop/singleton_example.dart</a:t>
            </a:r>
          </a:p>
        </p:txBody>
      </p:sp>
    </p:spTree>
    <p:extLst>
      <p:ext uri="{BB962C8B-B14F-4D97-AF65-F5344CB8AC3E}">
        <p14:creationId xmlns:p14="http://schemas.microsoft.com/office/powerpoint/2010/main" val="23852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3440329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3417647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7" name="TextBox 6">
            <a:extLst>
              <a:ext uri="{FF2B5EF4-FFF2-40B4-BE49-F238E27FC236}">
                <a16:creationId xmlns:a16="http://schemas.microsoft.com/office/drawing/2014/main" id="{9E1FDFE4-EA79-8A4B-ABA6-2719162BCF1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7" name="TextBox 6">
            <a:extLst>
              <a:ext uri="{FF2B5EF4-FFF2-40B4-BE49-F238E27FC236}">
                <a16:creationId xmlns:a16="http://schemas.microsoft.com/office/drawing/2014/main" id="{909E4C69-1E4B-4E44-B3B8-E59625064CE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52" name="TextBox 51">
            <a:extLst>
              <a:ext uri="{FF2B5EF4-FFF2-40B4-BE49-F238E27FC236}">
                <a16:creationId xmlns:a16="http://schemas.microsoft.com/office/drawing/2014/main" id="{C4F18A6F-1E50-C74E-B05E-F5FA451E78D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24" name="TextBox 23">
            <a:extLst>
              <a:ext uri="{FF2B5EF4-FFF2-40B4-BE49-F238E27FC236}">
                <a16:creationId xmlns:a16="http://schemas.microsoft.com/office/drawing/2014/main" id="{2F356A6E-B8DE-AF4F-A81B-61BFB357FB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6" name="TextBox 5">
            <a:extLst>
              <a:ext uri="{FF2B5EF4-FFF2-40B4-BE49-F238E27FC236}">
                <a16:creationId xmlns:a16="http://schemas.microsoft.com/office/drawing/2014/main" id="{92E9FD4C-ECFD-7146-A72E-378C788EA9F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5" name="TextBox 4">
            <a:extLst>
              <a:ext uri="{FF2B5EF4-FFF2-40B4-BE49-F238E27FC236}">
                <a16:creationId xmlns:a16="http://schemas.microsoft.com/office/drawing/2014/main" id="{EE223902-1B93-A145-A508-A9ED2493E1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58</a:t>
            </a:fld>
            <a:endParaRPr lang="en-GB"/>
          </a:p>
        </p:txBody>
      </p:sp>
    </p:spTree>
    <p:extLst>
      <p:ext uri="{BB962C8B-B14F-4D97-AF65-F5344CB8AC3E}">
        <p14:creationId xmlns:p14="http://schemas.microsoft.com/office/powerpoint/2010/main" val="3571281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Resources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pPr marL="0" indent="0">
              <a:buNone/>
            </a:pPr>
            <a:endParaRPr lang="en-GB" dirty="0"/>
          </a:p>
          <a:p>
            <a:r>
              <a:rPr lang="en-GB" dirty="0"/>
              <a:t>The Gang Of Four – Design Patterns</a:t>
            </a:r>
          </a:p>
          <a:p>
            <a:pPr lvl="1"/>
            <a:r>
              <a:rPr lang="en-GB" dirty="0">
                <a:hlinkClick r:id="rId3"/>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4"/>
              </a:rPr>
              <a:t>https://scottt2.github.io/design-patterns-in-dart/</a:t>
            </a:r>
            <a:r>
              <a:rPr lang="en-GB" dirty="0"/>
              <a:t> </a:t>
            </a:r>
          </a:p>
        </p:txBody>
      </p:sp>
      <p:sp>
        <p:nvSpPr>
          <p:cNvPr id="3" name="Slide Number Placeholder 2">
            <a:extLst>
              <a:ext uri="{FF2B5EF4-FFF2-40B4-BE49-F238E27FC236}">
                <a16:creationId xmlns:a16="http://schemas.microsoft.com/office/drawing/2014/main" id="{913C1C7C-D9E7-E84E-B1F1-554D5894A693}"/>
              </a:ext>
            </a:extLst>
          </p:cNvPr>
          <p:cNvSpPr>
            <a:spLocks noGrp="1"/>
          </p:cNvSpPr>
          <p:nvPr>
            <p:ph type="sldNum" sz="quarter" idx="12"/>
          </p:nvPr>
        </p:nvSpPr>
        <p:spPr/>
        <p:txBody>
          <a:bodyPr/>
          <a:lstStyle/>
          <a:p>
            <a:fld id="{31DE2C5B-556E-47B8-A792-024C2FCA4ACC}" type="slidenum">
              <a:rPr lang="en-GB" smtClean="0"/>
              <a:t>59</a:t>
            </a:fld>
            <a:endParaRPr lang="en-GB"/>
          </a:p>
        </p:txBody>
      </p:sp>
    </p:spTree>
    <p:extLst>
      <p:ext uri="{BB962C8B-B14F-4D97-AF65-F5344CB8AC3E}">
        <p14:creationId xmlns:p14="http://schemas.microsoft.com/office/powerpoint/2010/main" val="331543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E3F8BDED-F3D4-D841-999A-33618683B0B2}"/>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from now on, all examples will be in Dart language</a:t>
            </a:r>
            <a:endParaRPr lang="en-IT" sz="1600" dirty="0">
              <a:latin typeface="Courier" pitchFamily="2" charset="0"/>
              <a:ea typeface="Palatino" pitchFamily="2" charset="77"/>
            </a:endParaRPr>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625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final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final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 </a:t>
            </a:r>
          </a:p>
          <a:p>
            <a:pPr marL="457200" lvl="1" indent="0">
              <a:buNone/>
            </a:pPr>
            <a:r>
              <a:rPr lang="en-GB" dirty="0">
                <a:latin typeface="Courier" pitchFamily="2" charset="0"/>
              </a:rPr>
              <a:t>    Dog({required </a:t>
            </a:r>
            <a:r>
              <a:rPr lang="en-GB" dirty="0" err="1">
                <a:latin typeface="Courier" pitchFamily="2" charset="0"/>
              </a:rPr>
              <a:t>this.name</a:t>
            </a:r>
            <a:r>
              <a:rPr lang="en-GB" dirty="0">
                <a:latin typeface="Courier" pitchFamily="2" charset="0"/>
              </a:rPr>
              <a:t>, required </a:t>
            </a:r>
            <a:r>
              <a:rPr lang="en-GB" dirty="0" err="1">
                <a:latin typeface="Courier" pitchFamily="2" charset="0"/>
              </a:rPr>
              <a:t>this.weight</a:t>
            </a:r>
            <a:r>
              <a:rPr lang="en-GB" dirty="0">
                <a:latin typeface="Courier" pitchFamily="2" charset="0"/>
              </a:rPr>
              <a:t>, required </a:t>
            </a:r>
            <a:r>
              <a:rPr lang="en-GB" dirty="0" err="1">
                <a:latin typeface="Courier" pitchFamily="2" charset="0"/>
              </a:rPr>
              <a:t>this.color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E3F8BDED-F3D4-D841-999A-33618683B0B2}"/>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this</a:t>
            </a:r>
            <a:r>
              <a:rPr lang="en-IT" sz="1600" dirty="0">
                <a:ea typeface="Palatino" pitchFamily="2" charset="77"/>
              </a:rPr>
              <a:t> is a special reference variable that referes to the current object.</a:t>
            </a:r>
          </a:p>
        </p:txBody>
      </p:sp>
      <p:sp>
        <p:nvSpPr>
          <p:cNvPr id="9" name="Content Placeholder 2">
            <a:extLst>
              <a:ext uri="{FF2B5EF4-FFF2-40B4-BE49-F238E27FC236}">
                <a16:creationId xmlns:a16="http://schemas.microsoft.com/office/drawing/2014/main" id="{DA0264AC-54D3-0341-BB76-FBF37C7CB0C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extra_lab-oop/dog.dart</a:t>
            </a:r>
          </a:p>
        </p:txBody>
      </p:sp>
      <p:cxnSp>
        <p:nvCxnSpPr>
          <p:cNvPr id="10" name="Straight Arrow Connector 9">
            <a:extLst>
              <a:ext uri="{FF2B5EF4-FFF2-40B4-BE49-F238E27FC236}">
                <a16:creationId xmlns:a16="http://schemas.microsoft.com/office/drawing/2014/main" id="{94232946-ADC2-AB40-AC1D-9B4F0540EC76}"/>
              </a:ext>
            </a:extLst>
          </p:cNvPr>
          <p:cNvCxnSpPr>
            <a:cxnSpLocks/>
            <a:stCxn id="8" idx="1"/>
          </p:cNvCxnSpPr>
          <p:nvPr/>
        </p:nvCxnSpPr>
        <p:spPr>
          <a:xfrm flipH="1" flipV="1">
            <a:off x="5057105" y="3689797"/>
            <a:ext cx="4052325"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60947ED-6BFA-6048-952F-DFEB9BA097DE}"/>
              </a:ext>
            </a:extLst>
          </p:cNvPr>
          <p:cNvCxnSpPr>
            <a:cxnSpLocks/>
            <a:stCxn id="8" idx="1"/>
          </p:cNvCxnSpPr>
          <p:nvPr/>
        </p:nvCxnSpPr>
        <p:spPr>
          <a:xfrm flipH="1" flipV="1">
            <a:off x="3082569" y="3689797"/>
            <a:ext cx="6026861"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A0CE5B6-F225-5941-AC6C-77EF6ED88465}"/>
              </a:ext>
            </a:extLst>
          </p:cNvPr>
          <p:cNvCxnSpPr>
            <a:cxnSpLocks/>
            <a:stCxn id="8" idx="1"/>
          </p:cNvCxnSpPr>
          <p:nvPr/>
        </p:nvCxnSpPr>
        <p:spPr>
          <a:xfrm flipH="1" flipV="1">
            <a:off x="7134896" y="3689797"/>
            <a:ext cx="1974534"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E70E06CB-F9B6-5948-B612-1AB0DF31EED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17" name="Content Placeholder 2">
            <a:extLst>
              <a:ext uri="{FF2B5EF4-FFF2-40B4-BE49-F238E27FC236}">
                <a16:creationId xmlns:a16="http://schemas.microsoft.com/office/drawing/2014/main" id="{D0CD7ABD-0C9A-AB46-AE1A-82D7BD2662D6}"/>
              </a:ext>
            </a:extLst>
          </p:cNvPr>
          <p:cNvSpPr>
            <a:spLocks noGrp="1"/>
          </p:cNvSpPr>
          <p:nvPr>
            <p:ph idx="1"/>
          </p:nvPr>
        </p:nvSpPr>
        <p:spPr>
          <a:xfrm>
            <a:off x="428172" y="1288595"/>
            <a:ext cx="8812081" cy="5377686"/>
          </a:xfrm>
        </p:spPr>
        <p:txBody>
          <a:bodyPr>
            <a:normAutofit fontScale="625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final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final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 </a:t>
            </a:r>
          </a:p>
          <a:p>
            <a:pPr marL="457200" lvl="1" indent="0">
              <a:buNone/>
            </a:pPr>
            <a:r>
              <a:rPr lang="en-GB" dirty="0">
                <a:latin typeface="Courier" pitchFamily="2" charset="0"/>
              </a:rPr>
              <a:t>    Dog({required </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required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required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Tree>
    <p:extLst>
      <p:ext uri="{BB962C8B-B14F-4D97-AF65-F5344CB8AC3E}">
        <p14:creationId xmlns:p14="http://schemas.microsoft.com/office/powerpoint/2010/main" val="20501567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24662</TotalTime>
  <Words>5199</Words>
  <Application>Microsoft Macintosh PowerPoint</Application>
  <PresentationFormat>Widescreen</PresentationFormat>
  <Paragraphs>1116</Paragraphs>
  <Slides>59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Courier</vt:lpstr>
      <vt:lpstr>Courier New</vt:lpstr>
      <vt:lpstr>Menlo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342</cp:revision>
  <dcterms:created xsi:type="dcterms:W3CDTF">2021-07-19T09:08:13Z</dcterms:created>
  <dcterms:modified xsi:type="dcterms:W3CDTF">2022-03-14T09:47:51Z</dcterms:modified>
</cp:coreProperties>
</file>