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282" r:id="rId3"/>
    <p:sldId id="344" r:id="rId4"/>
    <p:sldId id="288" r:id="rId5"/>
    <p:sldId id="304" r:id="rId6"/>
    <p:sldId id="305" r:id="rId7"/>
    <p:sldId id="306" r:id="rId8"/>
    <p:sldId id="345" r:id="rId9"/>
    <p:sldId id="307" r:id="rId10"/>
    <p:sldId id="346" r:id="rId11"/>
    <p:sldId id="309" r:id="rId12"/>
    <p:sldId id="347" r:id="rId13"/>
    <p:sldId id="310" r:id="rId14"/>
    <p:sldId id="311" r:id="rId15"/>
    <p:sldId id="313" r:id="rId16"/>
    <p:sldId id="314" r:id="rId17"/>
    <p:sldId id="315" r:id="rId18"/>
    <p:sldId id="316"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86514"/>
  </p:normalViewPr>
  <p:slideViewPr>
    <p:cSldViewPr snapToGrid="0">
      <p:cViewPr varScale="1">
        <p:scale>
          <a:sx n="94" d="100"/>
          <a:sy n="94" d="100"/>
        </p:scale>
        <p:origin x="112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05/01/22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50560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Tree>
    <p:extLst>
      <p:ext uri="{BB962C8B-B14F-4D97-AF65-F5344CB8AC3E}">
        <p14:creationId xmlns:p14="http://schemas.microsoft.com/office/powerpoint/2010/main" val="165340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4995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Tree>
    <p:extLst>
      <p:ext uri="{BB962C8B-B14F-4D97-AF65-F5344CB8AC3E}">
        <p14:creationId xmlns:p14="http://schemas.microsoft.com/office/powerpoint/2010/main" val="276004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Tree>
    <p:extLst>
      <p:ext uri="{BB962C8B-B14F-4D97-AF65-F5344CB8AC3E}">
        <p14:creationId xmlns:p14="http://schemas.microsoft.com/office/powerpoint/2010/main" val="205737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Tree>
    <p:extLst>
      <p:ext uri="{BB962C8B-B14F-4D97-AF65-F5344CB8AC3E}">
        <p14:creationId xmlns:p14="http://schemas.microsoft.com/office/powerpoint/2010/main" val="328698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Tree>
    <p:extLst>
      <p:ext uri="{BB962C8B-B14F-4D97-AF65-F5344CB8AC3E}">
        <p14:creationId xmlns:p14="http://schemas.microsoft.com/office/powerpoint/2010/main" val="6703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Tree>
    <p:extLst>
      <p:ext uri="{BB962C8B-B14F-4D97-AF65-F5344CB8AC3E}">
        <p14:creationId xmlns:p14="http://schemas.microsoft.com/office/powerpoint/2010/main" val="179160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Tree>
    <p:extLst>
      <p:ext uri="{BB962C8B-B14F-4D97-AF65-F5344CB8AC3E}">
        <p14:creationId xmlns:p14="http://schemas.microsoft.com/office/powerpoint/2010/main" val="359523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t>Dart &amp; Hello, world!</a:t>
            </a:r>
          </a:p>
          <a:p>
            <a:r>
              <a:rPr lang="en-IT" dirty="0"/>
              <a:t>Variables</a:t>
            </a:r>
          </a:p>
          <a:p>
            <a:r>
              <a:rPr lang="en-IT" dirty="0"/>
              <a:t>Null-safety</a:t>
            </a:r>
          </a:p>
          <a:p>
            <a:r>
              <a:rPr lang="en-IT" dirty="0"/>
              <a:t>Built-in types</a:t>
            </a:r>
          </a:p>
          <a:p>
            <a:r>
              <a:rPr lang="en-IT" dirty="0"/>
              <a:t>Functions</a:t>
            </a:r>
          </a:p>
          <a:p>
            <a:r>
              <a:rPr lang="en-IT" dirty="0"/>
              <a:t>Operators</a:t>
            </a:r>
          </a:p>
          <a:p>
            <a:r>
              <a:rPr lang="en-IT" dirty="0"/>
              <a:t>Control flow constructs</a:t>
            </a:r>
          </a:p>
          <a:p>
            <a:endParaRPr lang="en-IT" dirty="0"/>
          </a:p>
          <a:p>
            <a:r>
              <a:rPr lang="en-IT" dirty="0"/>
              <a:t>Exercises</a:t>
            </a:r>
          </a:p>
          <a:p>
            <a:r>
              <a:rPr lang="en-IT" dirty="0"/>
              <a:t>Homework</a:t>
            </a:r>
          </a:p>
          <a:p>
            <a:r>
              <a:rPr lang="en-IT" dirty="0"/>
              <a:t>Resources</a:t>
            </a:r>
          </a:p>
        </p:txBody>
      </p:sp>
    </p:spTree>
    <p:extLst>
      <p:ext uri="{BB962C8B-B14F-4D97-AF65-F5344CB8AC3E}">
        <p14:creationId xmlns:p14="http://schemas.microsoft.com/office/powerpoint/2010/main" val="395630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and reactive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Tree>
    <p:extLst>
      <p:ext uri="{BB962C8B-B14F-4D97-AF65-F5344CB8AC3E}">
        <p14:creationId xmlns:p14="http://schemas.microsoft.com/office/powerpoint/2010/main" val="401154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Tree>
    <p:extLst>
      <p:ext uri="{BB962C8B-B14F-4D97-AF65-F5344CB8AC3E}">
        <p14:creationId xmlns:p14="http://schemas.microsoft.com/office/powerpoint/2010/main" val="119431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Tree>
    <p:extLst>
      <p:ext uri="{BB962C8B-B14F-4D97-AF65-F5344CB8AC3E}">
        <p14:creationId xmlns:p14="http://schemas.microsoft.com/office/powerpoint/2010/main" val="263261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IT" dirty="0">
                <a:ea typeface="Palatino" pitchFamily="2" charset="77"/>
              </a:rPr>
              <a:t>Very JAVA-like</a:t>
            </a:r>
          </a:p>
          <a:p>
            <a:pPr lvl="1"/>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accepts a </a:t>
            </a:r>
            <a:r>
              <a:rPr lang="en-IT" dirty="0">
                <a:latin typeface="Courier" pitchFamily="2" charset="0"/>
                <a:ea typeface="Palatino" pitchFamily="2" charset="77"/>
              </a:rPr>
              <a:t>List</a:t>
            </a:r>
            <a:r>
              <a:rPr lang="en-IT" dirty="0">
                <a:ea typeface="Palatino" pitchFamily="2" charset="77"/>
              </a:rPr>
              <a:t> of strings</a:t>
            </a:r>
          </a:p>
          <a:p>
            <a:pPr lvl="1"/>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5" y="1458601"/>
            <a:ext cx="6410841" cy="2559218"/>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Tree>
    <p:extLst>
      <p:ext uri="{BB962C8B-B14F-4D97-AF65-F5344CB8AC3E}">
        <p14:creationId xmlns:p14="http://schemas.microsoft.com/office/powerpoint/2010/main" val="253064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72312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 level):</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 level):</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Tree>
    <p:extLst>
      <p:ext uri="{BB962C8B-B14F-4D97-AF65-F5344CB8AC3E}">
        <p14:creationId xmlns:p14="http://schemas.microsoft.com/office/powerpoint/2010/main" val="41896163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7135</TotalTime>
  <Words>4242</Words>
  <Application>Microsoft Macintosh PowerPoint</Application>
  <PresentationFormat>Widescreen</PresentationFormat>
  <Paragraphs>612</Paragraphs>
  <Slides>50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vt:lpstr>
      <vt:lpstr>Courier New</vt:lpstr>
      <vt:lpstr>Palatino Linotype</vt:lpstr>
      <vt:lpstr>Times New Roman</vt:lpstr>
      <vt:lpstr>Wingdings</vt:lpstr>
      <vt:lpstr>Tema di Office</vt:lpstr>
      <vt:lpstr>Giacomo Cappon</vt:lpstr>
      <vt:lpstr>Outline</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109</cp:revision>
  <dcterms:created xsi:type="dcterms:W3CDTF">2021-07-19T09:08:13Z</dcterms:created>
  <dcterms:modified xsi:type="dcterms:W3CDTF">2022-01-05T12:18:53Z</dcterms:modified>
</cp:coreProperties>
</file>