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5" r:id="rId3"/>
    <p:sldId id="363" r:id="rId4"/>
    <p:sldId id="408" r:id="rId5"/>
    <p:sldId id="388" r:id="rId6"/>
    <p:sldId id="389" r:id="rId7"/>
    <p:sldId id="394" r:id="rId8"/>
    <p:sldId id="387" r:id="rId9"/>
    <p:sldId id="415" r:id="rId10"/>
    <p:sldId id="416" r:id="rId11"/>
    <p:sldId id="390" r:id="rId12"/>
    <p:sldId id="409" r:id="rId13"/>
    <p:sldId id="395" r:id="rId14"/>
    <p:sldId id="397" r:id="rId15"/>
    <p:sldId id="402" r:id="rId16"/>
    <p:sldId id="398" r:id="rId17"/>
    <p:sldId id="399" r:id="rId18"/>
    <p:sldId id="400" r:id="rId19"/>
    <p:sldId id="401" r:id="rId20"/>
    <p:sldId id="410" r:id="rId21"/>
    <p:sldId id="391" r:id="rId22"/>
    <p:sldId id="392" r:id="rId23"/>
    <p:sldId id="393" r:id="rId24"/>
    <p:sldId id="378" r:id="rId25"/>
    <p:sldId id="411" r:id="rId26"/>
    <p:sldId id="403" r:id="rId27"/>
    <p:sldId id="404" r:id="rId28"/>
    <p:sldId id="405" r:id="rId29"/>
    <p:sldId id="406" r:id="rId30"/>
    <p:sldId id="407" r:id="rId31"/>
    <p:sldId id="412" r:id="rId32"/>
    <p:sldId id="349" r:id="rId33"/>
    <p:sldId id="417" r:id="rId34"/>
    <p:sldId id="413" r:id="rId35"/>
    <p:sldId id="303" r:id="rId36"/>
    <p:sldId id="414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776"/>
  </p:normalViewPr>
  <p:slideViewPr>
    <p:cSldViewPr snapToGrid="0">
      <p:cViewPr>
        <p:scale>
          <a:sx n="121" d="100"/>
          <a:sy n="121" d="100"/>
        </p:scale>
        <p:origin x="760" y="-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11/04/22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3B2A1-2C1D-B44A-9418-099FE91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7FD1F-2322-984C-8667-6DAB87C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47AE-2F81-FB4D-B57D-63D1FAF7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EAD88-D347-D143-9401-33F2748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8FD6E-13BF-C145-A759-4E1D412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FFEB4-86CC-D24E-AECC-C61D8D8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can notify </a:t>
            </a:r>
            <a:r>
              <a:rPr lang="en-GB" b="1" dirty="0"/>
              <a:t>listeners </a:t>
            </a:r>
            <a:r>
              <a:rPr lang="en-GB" dirty="0"/>
              <a:t>of any changes in the state.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4285D-3BDB-2340-8F11-DC7C05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94B6-4213-A44D-B473-19DC7D2E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3CC18-2D47-F945-B89B-ACEE8C1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principles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669C-0B1E-1E4A-BA81-42D7EED5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A1164-A62D-FE4C-851B-DE2158C2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81CBC-B992-EA4D-9D8A-EAAEA1C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2F9D2-C34B-FC48-8479-31B23C14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F9D3E45-5F76-644B-BD01-BF2B7C3B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42" y="1170604"/>
            <a:ext cx="2332797" cy="504876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20C791B-4456-E34F-B259-6765E4435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5" y="1170604"/>
            <a:ext cx="2332798" cy="504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>
            <a:off x="8675239" y="161088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57D3A-122E-AE49-93FE-BF3A08E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D6CC-CC02-9045-8A89-73B8E6A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9A86F-0401-834D-B129-B98EB09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4E9D2-7A89-F44D-AF87-067C03E5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29569-E2F1-9B4F-9A21-B0C9813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7CB96-6715-ED4D-9229-69136B6E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pic>
        <p:nvPicPr>
          <p:cNvPr id="50" name="Graphic 49" descr="Tick with solid fill">
            <a:extLst>
              <a:ext uri="{FF2B5EF4-FFF2-40B4-BE49-F238E27FC236}">
                <a16:creationId xmlns:a16="http://schemas.microsoft.com/office/drawing/2014/main" id="{10D2BDBA-5B81-364C-B851-0E1BC2CC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2478188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4D796-D172-5049-8F4E-8577C9B5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6C29E-2316-B942-B887-683B931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B37B-AE23-2C4B-BF29-10DE9A8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5F5E-766B-8A46-BC7B-5551310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9550AA-FD5D-9841-A567-158DE101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3" y="1244173"/>
            <a:ext cx="1845847" cy="3994877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A9A1FF-442D-4E46-91FE-2A3D46714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91" y="1244173"/>
            <a:ext cx="1845848" cy="399488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96F6853-65E7-9740-8338-216A71848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5" y="1244173"/>
            <a:ext cx="1845847" cy="3994876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F7A13-493A-D543-BD6D-3B0AEA476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9" y="1244173"/>
            <a:ext cx="1845847" cy="3994877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7D5007F7-B1D1-004C-9DFA-56E9214D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40" y="1244173"/>
            <a:ext cx="1845847" cy="39948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A53D-1F2C-3848-81A9-8193B7A15A93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DB17F-EE10-B748-AC3B-CA75BB6BB6C2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5F105-16B0-864D-85A4-5E2B79E66F28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A7D56-751D-2748-8AC2-396811921E33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3012299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user is done 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E765-501F-6541-9A0D-1C7F8D96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D0C-792C-CF4C-B1D5-345BFD5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CFC3E-1378-2647-904C-EBD658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5FA-29EF-4844-8FBA-457AB66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5FD1-2BD8-A345-B072-D664E64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  <a:endParaRPr lang="en-GB" b="1" dirty="0"/>
          </a:p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B95-FAF2-B74C-AA9B-B8C6983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and its screen behave and look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</a:t>
            </a:r>
            <a:r>
              <a:rPr lang="en-IT" i="1" dirty="0"/>
              <a:t>local state</a:t>
            </a:r>
            <a:r>
              <a:rPr lang="en-IT" dirty="0"/>
              <a:t>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</a:t>
            </a:r>
            <a:r>
              <a:rPr lang="en-IT" i="1" dirty="0"/>
              <a:t>shared state</a:t>
            </a:r>
            <a:r>
              <a:rPr lang="en-IT" dirty="0"/>
              <a:t>, things that you want to share across many parts of the app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DFC4-130B-2C45-A12D-84AC2FC6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D3C8-7575-A545-BF72-EF0DC28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BC1AD-B85B-6F44-A358-D087237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2B687-1842-0E4B-B7EC-B11C850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BFD94-8BFC-FA4D-9311-071744E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17622</TotalTime>
  <Words>1935</Words>
  <Application>Microsoft Macintosh PowerPoint</Application>
  <PresentationFormat>Widescreen</PresentationFormat>
  <Paragraphs>449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243</cp:revision>
  <dcterms:created xsi:type="dcterms:W3CDTF">2021-07-19T09:08:13Z</dcterms:created>
  <dcterms:modified xsi:type="dcterms:W3CDTF">2022-04-11T12:08:28Z</dcterms:modified>
</cp:coreProperties>
</file>