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381" r:id="rId3"/>
    <p:sldId id="369" r:id="rId4"/>
    <p:sldId id="304" r:id="rId5"/>
    <p:sldId id="389" r:id="rId6"/>
    <p:sldId id="384" r:id="rId7"/>
    <p:sldId id="289" r:id="rId8"/>
    <p:sldId id="315" r:id="rId9"/>
    <p:sldId id="291" r:id="rId10"/>
    <p:sldId id="292" r:id="rId11"/>
    <p:sldId id="383" r:id="rId12"/>
    <p:sldId id="314" r:id="rId13"/>
    <p:sldId id="316" r:id="rId14"/>
    <p:sldId id="317" r:id="rId15"/>
    <p:sldId id="311" r:id="rId16"/>
    <p:sldId id="327" r:id="rId17"/>
    <p:sldId id="322" r:id="rId18"/>
    <p:sldId id="325" r:id="rId19"/>
    <p:sldId id="323" r:id="rId20"/>
    <p:sldId id="318" r:id="rId21"/>
    <p:sldId id="390" r:id="rId22"/>
    <p:sldId id="387" r:id="rId23"/>
    <p:sldId id="385" r:id="rId24"/>
    <p:sldId id="328" r:id="rId25"/>
    <p:sldId id="388" r:id="rId26"/>
    <p:sldId id="330" r:id="rId27"/>
    <p:sldId id="329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3" r:id="rId40"/>
    <p:sldId id="350" r:id="rId41"/>
    <p:sldId id="344" r:id="rId42"/>
    <p:sldId id="345" r:id="rId43"/>
    <p:sldId id="346" r:id="rId44"/>
    <p:sldId id="347" r:id="rId45"/>
    <p:sldId id="348" r:id="rId46"/>
    <p:sldId id="341" r:id="rId47"/>
    <p:sldId id="351" r:id="rId48"/>
    <p:sldId id="352" r:id="rId49"/>
    <p:sldId id="353" r:id="rId50"/>
    <p:sldId id="382" r:id="rId51"/>
    <p:sldId id="391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 autoAdjust="0"/>
    <p:restoredTop sz="86758"/>
  </p:normalViewPr>
  <p:slideViewPr>
    <p:cSldViewPr snapToGrid="0">
      <p:cViewPr varScale="1">
        <p:scale>
          <a:sx n="92" d="100"/>
          <a:sy n="9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19/03/22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3EFD-6E40-2740-B6C0-BB8EAC5F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4235-725C-B443-9278-19A0125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1296-A6A1-744D-A572-59F4B3E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C660-DCF4-A140-972E-EC6CD59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2BEA-78DF-E04C-97E7-52B63C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35CD-DAF8-CF43-B7BF-69FF9F8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F6FB-2F89-4942-9D7F-06E76D3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4AA3-85B8-0A4C-B65C-9FE2BF6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89C0-C0D0-8F4C-A706-6CA276A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7DFA-38F2-7E49-A670-0B55AA36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0F60-35B4-6F45-9B78-E226153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6D0C-2695-7642-86BC-893D64AE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monitoring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6A519-F0E4-434A-B4AA-F28527A3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06934-D9A4-4141-BECE-B1014BF5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5BF9-DF72-1D4E-AC4F-76601C7E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AD76-B7B9-164C-A707-4832408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C5B-B3AF-4148-B826-F40940F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A74F-A7E3-BC44-8BC1-2D0089A4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C9CF-F371-DE40-8D5D-80FE003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8D7-F4D5-8A49-A525-80FAFB9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910B-7AF5-B142-A44E-03FA100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64A00-177C-A044-BA7F-0FD1E0BA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A137-B8C4-804B-BF19-9DD652E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B102-751C-5147-BE9D-34FFEC9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AEBA-0870-7E40-AE91-2A9D7FBF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5F2-3001-6840-A043-66121A7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60C-4077-2C45-AA2B-0E46CD8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B7E1-4A4A-5B49-8914-B24E6BDB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41-660A-9F47-93E3-C5365460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59EB-DDAC-5542-81F0-A86EA51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68F1-718F-0043-9079-57C597D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B763-A9ED-B449-BCBE-608BFDBA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0336D-308D-2049-B3B0-C7FF90A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7C812-0AF0-F942-940A-3EE076AB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363-E83A-EA4F-8414-3F0DCF8E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 the </a:t>
            </a:r>
            <a:r>
              <a:rPr lang="en-US" dirty="0">
                <a:latin typeface="Courier" pitchFamily="2" charset="0"/>
              </a:rPr>
              <a:t>Widget</a:t>
            </a:r>
            <a:r>
              <a:rPr lang="en-US" dirty="0"/>
              <a:t> itself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class: </a:t>
            </a:r>
            <a:r>
              <a:rPr lang="en-US" dirty="0"/>
              <a:t>a class that manages the state of the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EEA-F317-1147-8750-EC5526C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36FA5-F059-2D45-BCF7-3130ADD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3A2BD-138B-0C43-907D-4DD6CD0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FA61-90F2-5141-A693-B8F4B54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4F05-2189-AD42-AE91-4901D729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0CD4-788E-7046-81DA-0F927C2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changeRandomWord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F003-AFB6-5144-AD26-9E170FE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C04F-8C3C-9A44-A4D8-173F19F0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capabilities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8063-66E4-8F4F-B2B6-3152513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4751-EEE6-C14A-807C-B09D183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Play with our first example</a:t>
            </a:r>
          </a:p>
          <a:p>
            <a:endParaRPr lang="en-GB" dirty="0"/>
          </a:p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B916-209C-5F4F-B5A8-7C25549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20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https://docs.flutter.dev/development/tools/devtools/overview</a:t>
            </a:r>
            <a:r>
              <a:rPr lang="en-GB" dirty="0"/>
              <a:t> ∂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613E-6C5B-2547-8369-6F6CEC1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72D3-569F-CF43-AF68-C4F1303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 </a:t>
            </a:r>
            <a:r>
              <a:rPr lang="en-IT" b="1" dirty="0"/>
              <a:t>(this should have already been done)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7FBE-60CA-6E44-BDBB-26F8D8B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96655" y="1747595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5FE9-2B88-0540-A361-050D02A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F5FB4-676A-FF47-8711-E5AB43356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68" y="2629331"/>
            <a:ext cx="5321300" cy="4953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60FD-33C7-3044-8C74-0A108A5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3511</Words>
  <Application>Microsoft Macintosh PowerPoint</Application>
  <PresentationFormat>Widescreen</PresentationFormat>
  <Paragraphs>709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98</cp:revision>
  <dcterms:created xsi:type="dcterms:W3CDTF">2021-07-19T09:08:13Z</dcterms:created>
  <dcterms:modified xsi:type="dcterms:W3CDTF">2022-03-21T12:12:16Z</dcterms:modified>
</cp:coreProperties>
</file>