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95" r:id="rId3"/>
    <p:sldId id="350" r:id="rId4"/>
    <p:sldId id="362" r:id="rId5"/>
    <p:sldId id="303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121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16/02/22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Persistence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Navigator 1.0 and 2.0</a:t>
            </a:r>
          </a:p>
          <a:p>
            <a:r>
              <a:rPr lang="en-GB" dirty="0"/>
              <a:t>Navigate to a new screen and back</a:t>
            </a:r>
          </a:p>
          <a:p>
            <a:r>
              <a:rPr lang="en-GB" dirty="0"/>
              <a:t>Named routes </a:t>
            </a:r>
          </a:p>
          <a:p>
            <a:r>
              <a:rPr lang="en-GB" dirty="0"/>
              <a:t>Passing argument to a named routes</a:t>
            </a:r>
          </a:p>
          <a:p>
            <a:r>
              <a:rPr lang="en-GB" dirty="0"/>
              <a:t>Returning an argument from a named route</a:t>
            </a:r>
          </a:p>
          <a:p>
            <a:endParaRPr lang="en-GB" dirty="0"/>
          </a:p>
          <a:p>
            <a:r>
              <a:rPr lang="en-GB" dirty="0"/>
              <a:t>Exercise</a:t>
            </a:r>
          </a:p>
          <a:p>
            <a:r>
              <a:rPr lang="en-GB" dirty="0"/>
              <a:t>Homework</a:t>
            </a:r>
          </a:p>
          <a:p>
            <a:r>
              <a:rPr lang="en-GB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Some fundamental Flutter Widgets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Layout in Flutter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App#1: </a:t>
            </a:r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layout_basics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App#2: scaffolding</a:t>
            </a:r>
          </a:p>
          <a:p>
            <a:r>
              <a:rPr lang="en-GB" dirty="0" err="1">
                <a:solidFill>
                  <a:schemeClr val="bg2">
                    <a:lumMod val="90000"/>
                  </a:schemeClr>
                </a:solidFill>
              </a:rPr>
              <a:t>ListView</a:t>
            </a: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17776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/>
          </a:bodyPr>
          <a:lstStyle/>
          <a:p>
            <a:r>
              <a:rPr lang="en-GB" dirty="0"/>
              <a:t>Exercise 09.01 (medium)</a:t>
            </a:r>
          </a:p>
          <a:p>
            <a:pPr lvl="1"/>
            <a:r>
              <a:rPr lang="en-US" dirty="0"/>
              <a:t>Start from the code of Exercise 06.02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now, every time you restart the app, the </a:t>
            </a:r>
            <a:r>
              <a:rPr lang="en-US" dirty="0" err="1"/>
              <a:t>LoginPage</a:t>
            </a:r>
            <a:r>
              <a:rPr lang="en-US" dirty="0"/>
              <a:t> is showed to user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 err="1"/>
              <a:t>SharedPreferences</a:t>
            </a:r>
            <a:r>
              <a:rPr lang="en-US" dirty="0"/>
              <a:t> package to change this </a:t>
            </a:r>
            <a:r>
              <a:rPr lang="en-US" dirty="0" err="1"/>
              <a:t>behaviour</a:t>
            </a:r>
            <a:r>
              <a:rPr lang="en-US" dirty="0"/>
              <a:t> and let the app remember the last user session. As such:</a:t>
            </a:r>
          </a:p>
          <a:p>
            <a:pPr lvl="2"/>
            <a:r>
              <a:rPr lang="en-US" dirty="0"/>
              <a:t>If a user opens the app for the first time, the </a:t>
            </a:r>
            <a:r>
              <a:rPr lang="en-US" dirty="0" err="1"/>
              <a:t>LoginPage</a:t>
            </a:r>
            <a:r>
              <a:rPr lang="en-US" dirty="0"/>
              <a:t> route is showed</a:t>
            </a:r>
          </a:p>
          <a:p>
            <a:pPr lvl="2"/>
            <a:r>
              <a:rPr lang="en-US" dirty="0"/>
              <a:t>If a user opens the app and he/she did not logout in the last session, the </a:t>
            </a:r>
            <a:r>
              <a:rPr lang="en-US" dirty="0" err="1"/>
              <a:t>HomePage</a:t>
            </a:r>
            <a:r>
              <a:rPr lang="en-US" dirty="0"/>
              <a:t> is showed</a:t>
            </a:r>
          </a:p>
          <a:p>
            <a:pPr lvl="2"/>
            <a:r>
              <a:rPr lang="en-US" dirty="0"/>
              <a:t>If a user opens the app and he/she logout in the last session, the </a:t>
            </a:r>
            <a:r>
              <a:rPr lang="en-US" dirty="0" err="1"/>
              <a:t>LoginPage</a:t>
            </a:r>
            <a:r>
              <a:rPr lang="en-US" dirty="0"/>
              <a:t> is showed.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7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14451</TotalTime>
  <Words>173</Words>
  <Application>Microsoft Macintosh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Outline</vt:lpstr>
      <vt:lpstr>Exercise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151</cp:revision>
  <dcterms:created xsi:type="dcterms:W3CDTF">2021-07-19T09:08:13Z</dcterms:created>
  <dcterms:modified xsi:type="dcterms:W3CDTF">2022-02-16T09:44:21Z</dcterms:modified>
</cp:coreProperties>
</file>