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320" r:id="rId3"/>
    <p:sldId id="323" r:id="rId4"/>
    <p:sldId id="325" r:id="rId5"/>
    <p:sldId id="326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86667"/>
  </p:normalViewPr>
  <p:slideViewPr>
    <p:cSldViewPr snapToGrid="0">
      <p:cViewPr varScale="1">
        <p:scale>
          <a:sx n="110" d="100"/>
          <a:sy n="110" d="100"/>
        </p:scale>
        <p:origin x="1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21/02/22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dual lesson modality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This guide is intended for teachers only</a:t>
            </a:r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Palatino" pitchFamily="2" charset="77"/>
              </a:rPr>
              <a:t>Step 1: turn on the projector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near the black board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</a:t>
            </a:r>
          </a:p>
          <a:p>
            <a:r>
              <a:rPr lang="en-US" dirty="0">
                <a:ea typeface="Palatino" pitchFamily="2" charset="77"/>
              </a:rPr>
              <a:t>Step 2: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3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9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1" y="1364343"/>
            <a:ext cx="10976431" cy="549365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a typeface="Palatino" pitchFamily="2" charset="77"/>
              </a:rPr>
              <a:t>Step 0: preparation</a:t>
            </a:r>
          </a:p>
          <a:p>
            <a:pPr lvl="1"/>
            <a:r>
              <a:rPr lang="en-US" dirty="0">
                <a:ea typeface="Palatino" pitchFamily="2" charset="77"/>
              </a:rPr>
              <a:t>Teacher is in room </a:t>
            </a:r>
            <a:r>
              <a:rPr lang="en-US" dirty="0" err="1">
                <a:ea typeface="Palatino" pitchFamily="2" charset="77"/>
              </a:rPr>
              <a:t>Te</a:t>
            </a:r>
            <a:r>
              <a:rPr lang="en-US" dirty="0">
                <a:ea typeface="Palatino" pitchFamily="2" charset="77"/>
              </a:rPr>
              <a:t> </a:t>
            </a:r>
          </a:p>
          <a:p>
            <a:pPr lvl="1"/>
            <a:r>
              <a:rPr lang="en-US" dirty="0">
                <a:ea typeface="Palatino" pitchFamily="2" charset="77"/>
              </a:rPr>
              <a:t>Tutor is in room </a:t>
            </a:r>
            <a:r>
              <a:rPr lang="en-US" dirty="0" err="1">
                <a:ea typeface="Palatino" pitchFamily="2" charset="77"/>
              </a:rPr>
              <a:t>Ue</a:t>
            </a:r>
            <a:r>
              <a:rPr lang="en-US" dirty="0">
                <a:ea typeface="Palatino" pitchFamily="2" charset="77"/>
              </a:rPr>
              <a:t>.</a:t>
            </a:r>
          </a:p>
          <a:p>
            <a:pPr lvl="1"/>
            <a:r>
              <a:rPr lang="en-US" dirty="0">
                <a:ea typeface="Palatino" pitchFamily="2" charset="77"/>
              </a:rPr>
              <a:t>Tutor connects to the meeting and shares the screen.</a:t>
            </a:r>
          </a:p>
          <a:p>
            <a:r>
              <a:rPr lang="en-US" dirty="0">
                <a:ea typeface="Palatino" pitchFamily="2" charset="77"/>
              </a:rPr>
              <a:t>Step 1 (both teacher and tutor): turn on the projector, speaker system,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inside the black closet near the desk (requires key to open).</a:t>
            </a:r>
          </a:p>
          <a:p>
            <a:pPr lvl="1"/>
            <a:r>
              <a:rPr lang="en-US" dirty="0">
                <a:ea typeface="Palatino" pitchFamily="2" charset="77"/>
              </a:rPr>
              <a:t>To turn on the speaker system, press the “Standby” button on the amplifier (light turns yellow).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working.</a:t>
            </a:r>
          </a:p>
          <a:p>
            <a:r>
              <a:rPr lang="en-US" dirty="0">
                <a:ea typeface="Palatino" pitchFamily="2" charset="77"/>
              </a:rPr>
              <a:t>Step 2 (both teacher and tutor):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 (teacher only):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 (both teacher and tutor):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7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 from the preparation step)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072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651</Words>
  <Application>Microsoft Macintosh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Disclaimer</vt:lpstr>
      <vt:lpstr>Room Be</vt:lpstr>
      <vt:lpstr>Room Be</vt:lpstr>
      <vt:lpstr>Room Te and Ue</vt:lpstr>
      <vt:lpstr>Room Te and 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77</cp:revision>
  <dcterms:created xsi:type="dcterms:W3CDTF">2021-07-19T09:08:13Z</dcterms:created>
  <dcterms:modified xsi:type="dcterms:W3CDTF">2022-02-21T07:35:01Z</dcterms:modified>
</cp:coreProperties>
</file>