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9" r:id="rId2"/>
    <p:sldId id="370" r:id="rId3"/>
    <p:sldId id="288" r:id="rId4"/>
    <p:sldId id="304" r:id="rId5"/>
    <p:sldId id="305" r:id="rId6"/>
    <p:sldId id="306" r:id="rId7"/>
    <p:sldId id="345" r:id="rId8"/>
    <p:sldId id="307" r:id="rId9"/>
    <p:sldId id="346" r:id="rId10"/>
    <p:sldId id="309" r:id="rId11"/>
    <p:sldId id="347" r:id="rId12"/>
    <p:sldId id="310" r:id="rId13"/>
    <p:sldId id="311" r:id="rId14"/>
    <p:sldId id="313" r:id="rId15"/>
    <p:sldId id="314" r:id="rId16"/>
    <p:sldId id="315" r:id="rId17"/>
    <p:sldId id="316" r:id="rId18"/>
    <p:sldId id="371" r:id="rId19"/>
    <p:sldId id="317" r:id="rId20"/>
    <p:sldId id="348" r:id="rId21"/>
    <p:sldId id="318" r:id="rId22"/>
    <p:sldId id="319" r:id="rId23"/>
    <p:sldId id="320" r:id="rId24"/>
    <p:sldId id="321" r:id="rId25"/>
    <p:sldId id="322" r:id="rId26"/>
    <p:sldId id="355" r:id="rId27"/>
    <p:sldId id="323" r:id="rId28"/>
    <p:sldId id="325" r:id="rId29"/>
    <p:sldId id="326" r:id="rId30"/>
    <p:sldId id="327" r:id="rId31"/>
    <p:sldId id="328" r:id="rId32"/>
    <p:sldId id="329" r:id="rId33"/>
    <p:sldId id="354" r:id="rId34"/>
    <p:sldId id="330" r:id="rId35"/>
    <p:sldId id="332" r:id="rId36"/>
    <p:sldId id="333" r:id="rId37"/>
    <p:sldId id="334" r:id="rId38"/>
    <p:sldId id="335" r:id="rId39"/>
    <p:sldId id="338" r:id="rId40"/>
    <p:sldId id="339" r:id="rId41"/>
    <p:sldId id="337" r:id="rId42"/>
    <p:sldId id="340" r:id="rId43"/>
    <p:sldId id="351" r:id="rId44"/>
    <p:sldId id="303" r:id="rId45"/>
    <p:sldId id="342" r:id="rId46"/>
    <p:sldId id="343" r:id="rId47"/>
    <p:sldId id="352" r:id="rId48"/>
    <p:sldId id="341" r:id="rId49"/>
    <p:sldId id="353"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86544"/>
  </p:normalViewPr>
  <p:slideViewPr>
    <p:cSldViewPr snapToGrid="0">
      <p:cViewPr varScale="1">
        <p:scale>
          <a:sx n="105" d="100"/>
          <a:sy n="105" d="100"/>
        </p:scale>
        <p:origin x="1608"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3/5/24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415549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141825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
        <p:nvSpPr>
          <p:cNvPr id="4" name="Slide Number Placeholder 3">
            <a:extLst>
              <a:ext uri="{FF2B5EF4-FFF2-40B4-BE49-F238E27FC236}">
                <a16:creationId xmlns:a16="http://schemas.microsoft.com/office/drawing/2014/main" id="{4EEF0B24-70D1-2446-840D-35A6D989DB45}"/>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165340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F0D00AFB-DA97-084C-9388-DE84EEF3DC53}"/>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49954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
        <p:nvSpPr>
          <p:cNvPr id="4" name="Slide Number Placeholder 3">
            <a:extLst>
              <a:ext uri="{FF2B5EF4-FFF2-40B4-BE49-F238E27FC236}">
                <a16:creationId xmlns:a16="http://schemas.microsoft.com/office/drawing/2014/main" id="{F6BF8CE9-8079-654C-97C5-40699AE06A04}"/>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2760040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
        <p:nvSpPr>
          <p:cNvPr id="4" name="Slide Number Placeholder 3">
            <a:extLst>
              <a:ext uri="{FF2B5EF4-FFF2-40B4-BE49-F238E27FC236}">
                <a16:creationId xmlns:a16="http://schemas.microsoft.com/office/drawing/2014/main" id="{D475E824-581A-1843-8046-5333947583CE}"/>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05737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
        <p:nvSpPr>
          <p:cNvPr id="4" name="Slide Number Placeholder 3">
            <a:extLst>
              <a:ext uri="{FF2B5EF4-FFF2-40B4-BE49-F238E27FC236}">
                <a16:creationId xmlns:a16="http://schemas.microsoft.com/office/drawing/2014/main" id="{E37E19B1-432E-E240-96D0-2D4FC58106E0}"/>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328698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
        <p:nvSpPr>
          <p:cNvPr id="4" name="Slide Number Placeholder 3">
            <a:extLst>
              <a:ext uri="{FF2B5EF4-FFF2-40B4-BE49-F238E27FC236}">
                <a16:creationId xmlns:a16="http://schemas.microsoft.com/office/drawing/2014/main" id="{9F185BC9-A4E3-AB4A-AD7C-A6C3DDD39F2C}"/>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67034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
        <p:nvSpPr>
          <p:cNvPr id="4" name="Slide Number Placeholder 3">
            <a:extLst>
              <a:ext uri="{FF2B5EF4-FFF2-40B4-BE49-F238E27FC236}">
                <a16:creationId xmlns:a16="http://schemas.microsoft.com/office/drawing/2014/main" id="{AA13A636-9B16-FA4B-8335-55BF06BCC234}"/>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179160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0" y="1361167"/>
            <a:ext cx="11158087"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 //However they are not equal!</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
        <p:nvSpPr>
          <p:cNvPr id="4" name="Slide Number Placeholder 3">
            <a:extLst>
              <a:ext uri="{FF2B5EF4-FFF2-40B4-BE49-F238E27FC236}">
                <a16:creationId xmlns:a16="http://schemas.microsoft.com/office/drawing/2014/main" id="{DD9C054E-38C2-814C-9411-23BC79AA0CA6}"/>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59523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dirty="0"/>
              <a:t>List - m</a:t>
            </a:r>
            <a:r>
              <a:rPr lang="en-IT"/>
              <a:t>ap</a:t>
            </a:r>
            <a:r>
              <a:rPr lang="en-IT" dirty="0"/>
              <a:t>()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
        <p:nvSpPr>
          <p:cNvPr id="4" name="Slide Number Placeholder 3">
            <a:extLst>
              <a:ext uri="{FF2B5EF4-FFF2-40B4-BE49-F238E27FC236}">
                <a16:creationId xmlns:a16="http://schemas.microsoft.com/office/drawing/2014/main" id="{A0E6C0FE-FAD0-1D49-A25E-E3F0C4BC8587}"/>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343662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 //Again they are not equal!</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
        <p:nvSpPr>
          <p:cNvPr id="4" name="Slide Number Placeholder 3">
            <a:extLst>
              <a:ext uri="{FF2B5EF4-FFF2-40B4-BE49-F238E27FC236}">
                <a16:creationId xmlns:a16="http://schemas.microsoft.com/office/drawing/2014/main" id="{DE9D4A91-64E0-5045-9B41-868F9612E804}"/>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7980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2D27B8B9-D4F5-7745-B179-D7C2ECF10E9F}"/>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417377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630DE8E9-2EC2-014A-9F1C-FE9A590F984F}"/>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384659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
        <p:nvSpPr>
          <p:cNvPr id="4" name="Slide Number Placeholder 3">
            <a:extLst>
              <a:ext uri="{FF2B5EF4-FFF2-40B4-BE49-F238E27FC236}">
                <a16:creationId xmlns:a16="http://schemas.microsoft.com/office/drawing/2014/main" id="{F2925E69-0D1A-784A-9511-5D676F094E1A}"/>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78350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
        <p:nvSpPr>
          <p:cNvPr id="4" name="Slide Number Placeholder 3">
            <a:extLst>
              <a:ext uri="{FF2B5EF4-FFF2-40B4-BE49-F238E27FC236}">
                <a16:creationId xmlns:a16="http://schemas.microsoft.com/office/drawing/2014/main" id="{96024B27-2666-034D-BBD9-46EB9A312904}"/>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59366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343DF3DD-0726-EF4B-9A23-334AE1748E9A}"/>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352701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0508864-C70F-9446-AAC8-209A21586357}"/>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29742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
        <p:nvSpPr>
          <p:cNvPr id="4" name="Slide Number Placeholder 3">
            <a:extLst>
              <a:ext uri="{FF2B5EF4-FFF2-40B4-BE49-F238E27FC236}">
                <a16:creationId xmlns:a16="http://schemas.microsoft.com/office/drawing/2014/main" id="{16E389FC-0A0E-C042-9D86-FD68209876D7}"/>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6" name="TextBox 5">
            <a:extLst>
              <a:ext uri="{FF2B5EF4-FFF2-40B4-BE49-F238E27FC236}">
                <a16:creationId xmlns:a16="http://schemas.microsoft.com/office/drawing/2014/main" id="{5F6EE5A3-3796-3A40-A78A-318869DC824A}"/>
              </a:ext>
            </a:extLst>
          </p:cNvPr>
          <p:cNvSpPr txBox="1"/>
          <p:nvPr/>
        </p:nvSpPr>
        <p:spPr>
          <a:xfrm>
            <a:off x="10714179"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94661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1EE0BDE6-2CA6-554E-AD78-320E9D0B5B81}"/>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189241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
        <p:nvSpPr>
          <p:cNvPr id="4" name="Slide Number Placeholder 3">
            <a:extLst>
              <a:ext uri="{FF2B5EF4-FFF2-40B4-BE49-F238E27FC236}">
                <a16:creationId xmlns:a16="http://schemas.microsoft.com/office/drawing/2014/main" id="{AB52FA4A-46CE-B445-969C-3E0EA6683889}"/>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175340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8375E24-0BBC-0445-897F-477A43E0B4CA}"/>
              </a:ext>
            </a:extLst>
          </p:cNvPr>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162590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B5158FD-4999-0B4E-AA00-F12A9588A74D}"/>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19641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
        <p:nvSpPr>
          <p:cNvPr id="4" name="Slide Number Placeholder 3">
            <a:extLst>
              <a:ext uri="{FF2B5EF4-FFF2-40B4-BE49-F238E27FC236}">
                <a16:creationId xmlns:a16="http://schemas.microsoft.com/office/drawing/2014/main" id="{8781255F-8B2C-9F49-BF4E-C33D297DED47}"/>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4011543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C0CF7E93-CE88-A240-A6B3-5A5EA38F6BC0}"/>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239479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6ADD1CF8-0F1F-644C-AFC1-95D4E9D83136}"/>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341310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‘true'</a:t>
            </a:r>
          </a:p>
          <a:p>
            <a:pPr marL="0" indent="0">
              <a:buNone/>
            </a:pPr>
            <a:r>
              <a:rPr lang="en-GB" dirty="0">
                <a:latin typeface="Courier" pitchFamily="2" charset="0"/>
              </a:rPr>
              <a:t>  print(c is! double); //This will print </a:t>
            </a:r>
            <a:r>
              <a:rPr lang="en-GB">
                <a:latin typeface="Courier" pitchFamily="2" charset="0"/>
              </a:rPr>
              <a:t>‘false’</a:t>
            </a:r>
            <a:endParaRPr lang="en-GB" dirty="0">
              <a:latin typeface="Courier" pitchFamily="2" charset="0"/>
            </a:endParaRP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
        <p:nvSpPr>
          <p:cNvPr id="5" name="Slide Number Placeholder 4">
            <a:extLst>
              <a:ext uri="{FF2B5EF4-FFF2-40B4-BE49-F238E27FC236}">
                <a16:creationId xmlns:a16="http://schemas.microsoft.com/office/drawing/2014/main" id="{BB5CBB1A-28B0-4044-BF9E-137B36037CCA}"/>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68485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54067CEB-06A9-884C-A3C0-4CC727DE42C9}"/>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213956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1539A28E-754C-D941-8D26-0B93B86AA7DD}"/>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23302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
        <p:nvSpPr>
          <p:cNvPr id="5" name="Slide Number Placeholder 4">
            <a:extLst>
              <a:ext uri="{FF2B5EF4-FFF2-40B4-BE49-F238E27FC236}">
                <a16:creationId xmlns:a16="http://schemas.microsoft.com/office/drawing/2014/main" id="{62CA700A-4107-BE4E-AE77-59669944A9C3}"/>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98939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7A07EAA4-B439-4A44-96C1-A2666C043A9A}"/>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122711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
        <p:nvSpPr>
          <p:cNvPr id="5" name="Slide Number Placeholder 4">
            <a:extLst>
              <a:ext uri="{FF2B5EF4-FFF2-40B4-BE49-F238E27FC236}">
                <a16:creationId xmlns:a16="http://schemas.microsoft.com/office/drawing/2014/main" id="{0F31934B-9292-3545-B22C-116BD0563E6F}"/>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4111652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
        <p:nvSpPr>
          <p:cNvPr id="4" name="Slide Number Placeholder 3">
            <a:extLst>
              <a:ext uri="{FF2B5EF4-FFF2-40B4-BE49-F238E27FC236}">
                <a16:creationId xmlns:a16="http://schemas.microsoft.com/office/drawing/2014/main" id="{4578EB62-DA96-4D43-A492-B9725A1988CC}"/>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439550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2A3229E-9456-DB4A-869F-CD6789D1863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41026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Go to the upper menu and click the ”Run &gt; Start Debugging”</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763" y="2395310"/>
            <a:ext cx="5178787" cy="2067380"/>
          </a:xfrm>
          <a:prstGeom prst="rect">
            <a:avLst/>
          </a:prstGeom>
        </p:spPr>
      </p:pic>
      <p:sp>
        <p:nvSpPr>
          <p:cNvPr id="4" name="Slide Number Placeholder 3">
            <a:extLst>
              <a:ext uri="{FF2B5EF4-FFF2-40B4-BE49-F238E27FC236}">
                <a16:creationId xmlns:a16="http://schemas.microsoft.com/office/drawing/2014/main" id="{455DAB93-AFC3-B14E-A0C4-4E8E1C670323}"/>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194315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355F629-1B67-324C-8686-5C42D6964802}"/>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248852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06F64E72-42D0-A44A-8C6A-47BBC6B688B7}"/>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147682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
        <p:nvSpPr>
          <p:cNvPr id="5" name="Slide Number Placeholder 4">
            <a:extLst>
              <a:ext uri="{FF2B5EF4-FFF2-40B4-BE49-F238E27FC236}">
                <a16:creationId xmlns:a16="http://schemas.microsoft.com/office/drawing/2014/main" id="{F7298DC2-A3E0-0B4A-99B3-43787007E34E}"/>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2539433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41C4ADD-A77A-BE4A-A46E-024F2C4570EB}"/>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108288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
        <p:nvSpPr>
          <p:cNvPr id="4" name="Slide Number Placeholder 3">
            <a:extLst>
              <a:ext uri="{FF2B5EF4-FFF2-40B4-BE49-F238E27FC236}">
                <a16:creationId xmlns:a16="http://schemas.microsoft.com/office/drawing/2014/main" id="{BE6BBFB8-01A1-C64D-95EA-67EC470A64E4}"/>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895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
        <p:nvSpPr>
          <p:cNvPr id="4" name="Slide Number Placeholder 3">
            <a:extLst>
              <a:ext uri="{FF2B5EF4-FFF2-40B4-BE49-F238E27FC236}">
                <a16:creationId xmlns:a16="http://schemas.microsoft.com/office/drawing/2014/main" id="{7AA564D9-769F-464F-B174-100BFDF5D748}"/>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686458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
        <p:nvSpPr>
          <p:cNvPr id="4" name="Slide Number Placeholder 3">
            <a:extLst>
              <a:ext uri="{FF2B5EF4-FFF2-40B4-BE49-F238E27FC236}">
                <a16:creationId xmlns:a16="http://schemas.microsoft.com/office/drawing/2014/main" id="{FF0C64B7-ED53-EB41-85A6-FB85D4421DC4}"/>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2076170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337211E-CEC3-3B47-A1E4-55C2D8FAF15C}"/>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1483317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(At least 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
        <p:nvSpPr>
          <p:cNvPr id="4" name="Slide Number Placeholder 3">
            <a:extLst>
              <a:ext uri="{FF2B5EF4-FFF2-40B4-BE49-F238E27FC236}">
                <a16:creationId xmlns:a16="http://schemas.microsoft.com/office/drawing/2014/main" id="{84ECCF83-49B6-674C-B48C-4BE775945C02}"/>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1769563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
        <p:nvSpPr>
          <p:cNvPr id="4" name="Slide Number Placeholder 3">
            <a:extLst>
              <a:ext uri="{FF2B5EF4-FFF2-40B4-BE49-F238E27FC236}">
                <a16:creationId xmlns:a16="http://schemas.microsoft.com/office/drawing/2014/main" id="{D0B96D8A-3784-9146-ACA7-128FB64CA8C8}"/>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312695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
        <p:nvSpPr>
          <p:cNvPr id="4" name="Slide Number Placeholder 3">
            <a:extLst>
              <a:ext uri="{FF2B5EF4-FFF2-40B4-BE49-F238E27FC236}">
                <a16:creationId xmlns:a16="http://schemas.microsoft.com/office/drawing/2014/main" id="{1573ADB8-3B0F-F84B-AA01-6DC29C0A6B64}"/>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2632617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312426" y="1214728"/>
            <a:ext cx="5949480"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the starting point</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a function an accepts a </a:t>
            </a:r>
            <a:r>
              <a:rPr lang="en-IT" dirty="0">
                <a:latin typeface="Courier" pitchFamily="2" charset="0"/>
                <a:ea typeface="Palatino" pitchFamily="2" charset="77"/>
              </a:rPr>
              <a:t>List</a:t>
            </a:r>
            <a:r>
              <a:rPr lang="en-IT" dirty="0">
                <a:ea typeface="Palatino" pitchFamily="2" charset="77"/>
              </a:rPr>
              <a:t> of strings</a:t>
            </a:r>
          </a:p>
          <a:p>
            <a:pPr marL="457200" lvl="1" indent="0">
              <a:buNone/>
            </a:pPr>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marL="457200" lvl="1" indent="0">
              <a:buNone/>
            </a:pPr>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85" y="2055278"/>
            <a:ext cx="5702901" cy="2276607"/>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
        <p:nvSpPr>
          <p:cNvPr id="4" name="Slide Number Placeholder 3">
            <a:extLst>
              <a:ext uri="{FF2B5EF4-FFF2-40B4-BE49-F238E27FC236}">
                <a16:creationId xmlns:a16="http://schemas.microsoft.com/office/drawing/2014/main" id="{1C09FA88-A3C8-C340-BEBF-1E93CC20B119}"/>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53064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3F2BCCFA-494C-2B4D-9C41-48C33BF63537}"/>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72312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9353"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(compile-time):</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
        <p:nvSpPr>
          <p:cNvPr id="4" name="Slide Number Placeholder 3">
            <a:extLst>
              <a:ext uri="{FF2B5EF4-FFF2-40B4-BE49-F238E27FC236}">
                <a16:creationId xmlns:a16="http://schemas.microsoft.com/office/drawing/2014/main" id="{94CF5BD5-C700-BD42-A5B3-84DE63FD4BAA}"/>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418961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7C540093-B8A8-D74A-9B70-11E2AC21AD93}"/>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15056081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7956</TotalTime>
  <Words>4370</Words>
  <Application>Microsoft Macintosh PowerPoint</Application>
  <PresentationFormat>Widescreen</PresentationFormat>
  <Paragraphs>656</Paragraphs>
  <Slides>50</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Courier</vt:lpstr>
      <vt:lpstr>Courier New</vt:lpstr>
      <vt:lpstr>Palatino</vt:lpstr>
      <vt:lpstr>Palatino Linotype</vt:lpstr>
      <vt:lpstr>Times New Roman</vt:lpstr>
      <vt:lpstr>Wingdings</vt:lpstr>
      <vt:lpstr>Tema di Office</vt:lpstr>
      <vt:lpstr>Giacomo Cappon</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150</cp:revision>
  <dcterms:created xsi:type="dcterms:W3CDTF">2021-07-19T09:08:13Z</dcterms:created>
  <dcterms:modified xsi:type="dcterms:W3CDTF">2024-03-05T13:31:36Z</dcterms:modified>
</cp:coreProperties>
</file>