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B67B-7025-477A-8E11-8A77DF5BAED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66C7-1652-4DE7-A08F-4DDC0638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2435" y="443345"/>
            <a:ext cx="9144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6645" y="1877311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9979" y="1871941"/>
            <a:ext cx="1828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7944" y="681370"/>
            <a:ext cx="1371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7" name="Oval 6"/>
          <p:cNvSpPr/>
          <p:nvPr/>
        </p:nvSpPr>
        <p:spPr>
          <a:xfrm>
            <a:off x="413910" y="587272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Temp</a:t>
            </a:r>
          </a:p>
        </p:txBody>
      </p:sp>
      <p:sp>
        <p:nvSpPr>
          <p:cNvPr id="8" name="Oval 7"/>
          <p:cNvSpPr/>
          <p:nvPr/>
        </p:nvSpPr>
        <p:spPr>
          <a:xfrm>
            <a:off x="413910" y="111836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Soil</a:t>
            </a:r>
          </a:p>
        </p:txBody>
      </p:sp>
      <p:sp>
        <p:nvSpPr>
          <p:cNvPr id="9" name="Oval 8"/>
          <p:cNvSpPr/>
          <p:nvPr/>
        </p:nvSpPr>
        <p:spPr>
          <a:xfrm>
            <a:off x="413910" y="1664875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Light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435" y="2366838"/>
            <a:ext cx="9144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3910" y="2510765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Temp</a:t>
            </a:r>
          </a:p>
        </p:txBody>
      </p:sp>
      <p:sp>
        <p:nvSpPr>
          <p:cNvPr id="13" name="Oval 12"/>
          <p:cNvSpPr/>
          <p:nvPr/>
        </p:nvSpPr>
        <p:spPr>
          <a:xfrm>
            <a:off x="413910" y="304185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Soil</a:t>
            </a:r>
          </a:p>
        </p:txBody>
      </p:sp>
      <p:sp>
        <p:nvSpPr>
          <p:cNvPr id="14" name="Oval 13"/>
          <p:cNvSpPr/>
          <p:nvPr/>
        </p:nvSpPr>
        <p:spPr>
          <a:xfrm>
            <a:off x="413910" y="3588368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Light</a:t>
            </a:r>
          </a:p>
        </p:txBody>
      </p:sp>
      <p:cxnSp>
        <p:nvCxnSpPr>
          <p:cNvPr id="16" name="Straight Arrow Connector 15"/>
          <p:cNvCxnSpPr>
            <a:stCxn id="7" idx="6"/>
            <a:endCxn id="22" idx="1"/>
          </p:cNvCxnSpPr>
          <p:nvPr/>
        </p:nvCxnSpPr>
        <p:spPr>
          <a:xfrm>
            <a:off x="871110" y="815872"/>
            <a:ext cx="2015535" cy="151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2" idx="1"/>
          </p:cNvCxnSpPr>
          <p:nvPr/>
        </p:nvCxnSpPr>
        <p:spPr>
          <a:xfrm>
            <a:off x="871110" y="1346963"/>
            <a:ext cx="2015535" cy="98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22" idx="1"/>
          </p:cNvCxnSpPr>
          <p:nvPr/>
        </p:nvCxnSpPr>
        <p:spPr>
          <a:xfrm>
            <a:off x="871110" y="1893475"/>
            <a:ext cx="2015535" cy="43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86645" y="1875379"/>
            <a:ext cx="64008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Analog</a:t>
            </a:r>
          </a:p>
        </p:txBody>
      </p:sp>
      <p:cxnSp>
        <p:nvCxnSpPr>
          <p:cNvPr id="27" name="Straight Arrow Connector 26"/>
          <p:cNvCxnSpPr>
            <a:stCxn id="12" idx="6"/>
            <a:endCxn id="22" idx="1"/>
          </p:cNvCxnSpPr>
          <p:nvPr/>
        </p:nvCxnSpPr>
        <p:spPr>
          <a:xfrm flipV="1">
            <a:off x="871110" y="2332579"/>
            <a:ext cx="2015535" cy="40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6"/>
            <a:endCxn id="22" idx="1"/>
          </p:cNvCxnSpPr>
          <p:nvPr/>
        </p:nvCxnSpPr>
        <p:spPr>
          <a:xfrm flipV="1">
            <a:off x="871110" y="2332579"/>
            <a:ext cx="2015535" cy="9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6"/>
            <a:endCxn id="22" idx="1"/>
          </p:cNvCxnSpPr>
          <p:nvPr/>
        </p:nvCxnSpPr>
        <p:spPr>
          <a:xfrm flipV="1">
            <a:off x="871110" y="2332579"/>
            <a:ext cx="2015535" cy="148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53263" y="1875379"/>
            <a:ext cx="64008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</a:t>
            </a:r>
          </a:p>
        </p:txBody>
      </p:sp>
      <p:sp>
        <p:nvSpPr>
          <p:cNvPr id="33" name="Down Arrow 32"/>
          <p:cNvSpPr/>
          <p:nvPr/>
        </p:nvSpPr>
        <p:spPr>
          <a:xfrm rot="10800000">
            <a:off x="3571809" y="1138570"/>
            <a:ext cx="355319" cy="7348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488685" y="1346963"/>
            <a:ext cx="509104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6100" y="1334172"/>
            <a:ext cx="6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 Pins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118788" y="1138569"/>
            <a:ext cx="355319" cy="7348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0797" y="677504"/>
            <a:ext cx="731520" cy="4572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Buttons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051328" y="1359338"/>
            <a:ext cx="509104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0307" y="1356199"/>
            <a:ext cx="6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Pins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38445" y="3527036"/>
            <a:ext cx="731520" cy="457200"/>
          </a:xfrm>
          <a:prstGeom prst="rect">
            <a:avLst/>
          </a:prstGeom>
          <a:solidFill>
            <a:srgbClr val="33CC33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LEDs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026546" y="2786341"/>
            <a:ext cx="355319" cy="7348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948350" y="3156190"/>
            <a:ext cx="509104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7329" y="3153051"/>
            <a:ext cx="6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Pin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55047" y="2135768"/>
            <a:ext cx="365760" cy="365760"/>
          </a:xfrm>
          <a:prstGeom prst="rect">
            <a:avLst/>
          </a:prstGeom>
          <a:solidFill>
            <a:srgbClr val="7030A0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UART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63853" y="2134263"/>
            <a:ext cx="365760" cy="365760"/>
          </a:xfrm>
          <a:prstGeom prst="rect">
            <a:avLst/>
          </a:prstGeom>
          <a:solidFill>
            <a:srgbClr val="7030A0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UART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1" idx="3"/>
            <a:endCxn id="52" idx="1"/>
          </p:cNvCxnSpPr>
          <p:nvPr/>
        </p:nvCxnSpPr>
        <p:spPr>
          <a:xfrm flipV="1">
            <a:off x="4720807" y="2317143"/>
            <a:ext cx="1943046" cy="15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4407"/>
              </p:ext>
            </p:extLst>
          </p:nvPr>
        </p:nvGraphicFramePr>
        <p:xfrm>
          <a:off x="1642967" y="4342628"/>
          <a:ext cx="7307069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85">
                  <a:extLst>
                    <a:ext uri="{9D8B030D-6E8A-4147-A177-3AD203B41FA5}">
                      <a16:colId xmlns:a16="http://schemas.microsoft.com/office/drawing/2014/main" val="1225955999"/>
                    </a:ext>
                  </a:extLst>
                </a:gridCol>
                <a:gridCol w="1531085">
                  <a:extLst>
                    <a:ext uri="{9D8B030D-6E8A-4147-A177-3AD203B41FA5}">
                      <a16:colId xmlns:a16="http://schemas.microsoft.com/office/drawing/2014/main" val="3398526113"/>
                    </a:ext>
                  </a:extLst>
                </a:gridCol>
                <a:gridCol w="1531085">
                  <a:extLst>
                    <a:ext uri="{9D8B030D-6E8A-4147-A177-3AD203B41FA5}">
                      <a16:colId xmlns:a16="http://schemas.microsoft.com/office/drawing/2014/main" val="3045757710"/>
                    </a:ext>
                  </a:extLst>
                </a:gridCol>
                <a:gridCol w="2713814">
                  <a:extLst>
                    <a:ext uri="{9D8B030D-6E8A-4147-A177-3AD203B41FA5}">
                      <a16:colId xmlns:a16="http://schemas.microsoft.com/office/drawing/2014/main" val="944137865"/>
                    </a:ext>
                  </a:extLst>
                </a:gridCol>
              </a:tblGrid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95815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Temp, Soil and light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Raw</a:t>
                      </a:r>
                      <a:r>
                        <a:rPr lang="en-US" sz="1400" baseline="0" dirty="0"/>
                        <a:t> values of sensors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6180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248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r>
                        <a:rPr lang="en-US" sz="1400" baseline="0" dirty="0"/>
                        <a:t>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Refresh page (no filtered)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22419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Refresh alerts (no filtered)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46238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Raspberry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 data to be saved in log (filtered)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7294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24248"/>
              </p:ext>
            </p:extLst>
          </p:nvPr>
        </p:nvGraphicFramePr>
        <p:xfrm>
          <a:off x="10089936" y="969574"/>
          <a:ext cx="15320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8">
                  <a:extLst>
                    <a:ext uri="{9D8B030D-6E8A-4147-A177-3AD203B41FA5}">
                      <a16:colId xmlns:a16="http://schemas.microsoft.com/office/drawing/2014/main" val="3073768352"/>
                    </a:ext>
                  </a:extLst>
                </a:gridCol>
                <a:gridCol w="766048">
                  <a:extLst>
                    <a:ext uri="{9D8B030D-6E8A-4147-A177-3AD203B41FA5}">
                      <a16:colId xmlns:a16="http://schemas.microsoft.com/office/drawing/2014/main" val="3111610497"/>
                    </a:ext>
                  </a:extLst>
                </a:gridCol>
              </a:tblGrid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91694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Temp1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26388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Soil1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94977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Light1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45919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Temp2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7585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Soil</a:t>
                      </a:r>
                      <a:r>
                        <a:rPr lang="en-US" sz="1400" baseline="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8165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Light2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988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Rpi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72979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Rpi</a:t>
                      </a:r>
                      <a:r>
                        <a:rPr lang="en-US" sz="1400" dirty="0"/>
                        <a:t> 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4747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64871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0" dirty="0"/>
                        <a:t>-11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87744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Hum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99580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r>
                        <a:rPr lang="en-US" sz="140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50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105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Carmona Ruiz, Gerardo</dc:creator>
  <cp:lastModifiedBy>Carmona Ruiz, Gerardo</cp:lastModifiedBy>
  <cp:revision>5</cp:revision>
  <dcterms:created xsi:type="dcterms:W3CDTF">2017-02-07T15:17:21Z</dcterms:created>
  <dcterms:modified xsi:type="dcterms:W3CDTF">2017-02-07T16:31:44Z</dcterms:modified>
</cp:coreProperties>
</file>