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598" r:id="rId3"/>
    <p:sldId id="5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1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9F73A-4112-234F-9F94-4F1C326182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11EDA-9244-EF43-AB3D-0C90B8B8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E177-2D39-6344-88ED-8E8EFE5E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3763-0498-AA4C-A45B-0D26B42A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E0A0-A40A-414E-9D74-43ED2D05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83FB-36E3-4549-89DE-9940A9F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A276-2AC0-9441-832C-0CE460CB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E8D2-5ADB-2743-A853-A3EF567F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90D1B-BAF7-6D49-9EF6-BD51F886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AC3D-CD61-D647-9ED9-8AA6976D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37DC-953F-2C45-B00B-930611D6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DAF13-BC38-FB4D-AD55-298CEA88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A9848-EFEB-4846-A88B-C074A4A28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3A5A5-16D4-A048-BB28-13A6B619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76F4-5141-FE41-A2C1-BBF7FBB6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611B-1454-D941-934D-F37FAE87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E562-78E1-404D-9DA5-F9F9C244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3DD9-F038-1442-8E00-6B1651B8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C52B-284B-B648-8A17-1C2BD786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A95F-54CE-2E4E-AE27-912F0F1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EAE3-5EC8-D043-BA8B-6F9F05A8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D5DA-94C6-FA4B-B73A-3669725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18AE-CA76-874D-870D-7C863BD8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79419-12C2-DC40-8619-DF7A8D8F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A877-6D4E-8549-A6A9-0A9BEC9B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5ADF-C007-6C4B-9CF2-EB9848F9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8B2C-4C24-314E-91F4-94B34B19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9069-998C-C24B-BD63-ED6068E9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CE13-B2B7-804B-AD32-F1A7E5B5D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F2B1-4431-6149-A1E7-8BCD3E5E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8AE20-3EEB-6045-A013-B0B8C888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6CB0-D034-7A44-8700-AF238BD2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70DB-C33D-4C49-BE8B-FAFE3F5E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25BC-8216-424F-B523-8DE4F65E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4AD0-850E-D545-87FD-91F2610C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C180C-99DC-FC41-B5D2-3988618F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D364-F450-6048-8DC4-891ADEE7F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01BCC-8456-FD47-A9FB-CE14CACF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A1398-CE96-9148-AB80-E609F437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2ED0C-29BF-7844-A274-0ADFA81A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A3EBF-A43F-D64C-880B-A0432D1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587C-7A1F-4B48-82EF-A08753C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BA51C-FE54-9C4D-B934-466075C0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0FCAB-973D-DF44-9824-6D5094A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3186D-A962-5D41-B598-F2502E71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447B5-B642-0E41-9F4E-2EC33E93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A6869-89D5-A44E-81E1-C0092F9E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59E1-A92D-374C-BF5E-CFE42C49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66E-37D2-2D4C-A198-1DC734B6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5F57-7AB4-8941-95F4-1FEB5CC4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058D-FE6C-044A-BA6C-0DFDE812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3BA94-2DC8-0942-830D-F0924D49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B5838-92BB-0448-9EA6-7CCFBB51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31C5-B69D-8B45-A3C0-B8FC5F49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BD9B-9683-3D40-AADA-5F83D354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BE537-65D6-EE49-9D3A-39653AA3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AB56F-3E7A-D148-A3D1-7FE0514F5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E39C-3C62-EF45-B27F-1B851FE2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AE76-D00E-9C48-96FA-DBFF13A3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E0EC3-2D50-DA49-A192-D183D3EF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1195C-D91A-A04B-B3AA-0B233376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6487-BA28-1D46-B712-CA9ABC65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A398-CBF6-F34C-9091-79BB828E8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B482-D24B-F841-A873-2C24A2BF3878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932C-E313-CB41-820A-86A8E08A5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A436-6E29-144A-9D18-F61ADFBF5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D84-8381-EE47-8655-D08C49B14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MLP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18925-022E-6D4B-A397-37B336F6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for Health, Week 3</a:t>
            </a:r>
          </a:p>
        </p:txBody>
      </p:sp>
    </p:spTree>
    <p:extLst>
      <p:ext uri="{BB962C8B-B14F-4D97-AF65-F5344CB8AC3E}">
        <p14:creationId xmlns:p14="http://schemas.microsoft.com/office/powerpoint/2010/main" val="13663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9937-F32B-CA97-9778-59220C37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F4D5-61BC-842F-41C4-6D9B69E9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each of the following, determine (a) how many logistic regression models and (b) how many parameters are contained in the model.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Logistic regression with 3 input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An MLP with 3 input features and 1 hidden layer with 6 hidden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An MLP with 3 input features and 2 hidden layers, each with 6 hidden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(challenge) An MLP with 3 input features and 3 hidden layers with 6, 2, and 6 hidden units, respectively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may be helpful to draw or create graphs for these models. For this activity, bias/intercept parameters may be ignored.</a:t>
            </a:r>
          </a:p>
        </p:txBody>
      </p:sp>
    </p:spTree>
    <p:extLst>
      <p:ext uri="{BB962C8B-B14F-4D97-AF65-F5344CB8AC3E}">
        <p14:creationId xmlns:p14="http://schemas.microsoft.com/office/powerpoint/2010/main" val="4504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54A169-8493-658B-7F52-EEBF6E19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42534"/>
              </p:ext>
            </p:extLst>
          </p:nvPr>
        </p:nvGraphicFramePr>
        <p:xfrm>
          <a:off x="8457317" y="4133963"/>
          <a:ext cx="1372864" cy="62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3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1147D0-0E90-45FD-0BEB-9DC70CAF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5F68B1-46AF-CC03-F986-0B3B137C59D1}"/>
              </a:ext>
            </a:extLst>
          </p:cNvPr>
          <p:cNvCxnSpPr>
            <a:cxnSpLocks/>
          </p:cNvCxnSpPr>
          <p:nvPr/>
        </p:nvCxnSpPr>
        <p:spPr>
          <a:xfrm flipV="1">
            <a:off x="8638528" y="4750150"/>
            <a:ext cx="0" cy="577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26FE52-E803-8498-3780-4B240B9625BE}"/>
              </a:ext>
            </a:extLst>
          </p:cNvPr>
          <p:cNvCxnSpPr>
            <a:cxnSpLocks/>
          </p:cNvCxnSpPr>
          <p:nvPr/>
        </p:nvCxnSpPr>
        <p:spPr>
          <a:xfrm flipV="1">
            <a:off x="9700334" y="4783478"/>
            <a:ext cx="0" cy="563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CBA2AE-0D3C-9A49-4AD3-769EDD186BC2}"/>
              </a:ext>
            </a:extLst>
          </p:cNvPr>
          <p:cNvCxnSpPr>
            <a:cxnSpLocks/>
          </p:cNvCxnSpPr>
          <p:nvPr/>
        </p:nvCxnSpPr>
        <p:spPr>
          <a:xfrm flipH="1" flipV="1">
            <a:off x="8971953" y="4750150"/>
            <a:ext cx="342805" cy="56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/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227BCE-51D1-082C-984B-58729E294817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8817745" y="3934823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6E89E-7E21-E9BB-D8E3-4E966FC2D6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817745" y="3299385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/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89262"/>
                  </p:ext>
                </p:extLst>
              </p:nvPr>
            </p:nvGraphicFramePr>
            <p:xfrm>
              <a:off x="8420718" y="5380038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89262"/>
                  </p:ext>
                </p:extLst>
              </p:nvPr>
            </p:nvGraphicFramePr>
            <p:xfrm>
              <a:off x="8420718" y="5380038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09" t="-3509" r="-10526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509" t="-3509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454A4A-3CAD-BD70-E7BC-3126CBF14164}"/>
              </a:ext>
            </a:extLst>
          </p:cNvPr>
          <p:cNvSpPr txBox="1"/>
          <p:nvPr/>
        </p:nvSpPr>
        <p:spPr>
          <a:xfrm rot="18054908">
            <a:off x="8827432" y="6459484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SBP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4A3F7-1B83-B7D3-D88C-FF9965F38B5C}"/>
              </a:ext>
            </a:extLst>
          </p:cNvPr>
          <p:cNvSpPr txBox="1"/>
          <p:nvPr/>
        </p:nvSpPr>
        <p:spPr>
          <a:xfrm rot="18054908">
            <a:off x="7980173" y="6470077"/>
            <a:ext cx="12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/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/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/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4828A-A067-C152-E0D9-040338702579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9502367" y="393625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0F0DDD-461D-B97B-F83D-05E714629D5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502367" y="3299385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6397B2-1C3B-09C2-B0D2-58544F8697C0}"/>
              </a:ext>
            </a:extLst>
          </p:cNvPr>
          <p:cNvCxnSpPr>
            <a:cxnSpLocks/>
          </p:cNvCxnSpPr>
          <p:nvPr/>
        </p:nvCxnSpPr>
        <p:spPr>
          <a:xfrm flipV="1">
            <a:off x="8886243" y="4740414"/>
            <a:ext cx="478336" cy="587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F961BA3-267D-79E1-BADB-487F68F10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87321"/>
              </p:ext>
            </p:extLst>
          </p:nvPr>
        </p:nvGraphicFramePr>
        <p:xfrm>
          <a:off x="8457317" y="267370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13A022-AE9A-FB05-A842-C6360739FCF5}"/>
              </a:ext>
            </a:extLst>
          </p:cNvPr>
          <p:cNvCxnSpPr>
            <a:cxnSpLocks/>
          </p:cNvCxnSpPr>
          <p:nvPr/>
        </p:nvCxnSpPr>
        <p:spPr>
          <a:xfrm flipH="1" flipV="1">
            <a:off x="9349611" y="2360917"/>
            <a:ext cx="152755" cy="33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5164B9D-299A-97C3-EAE4-35FA7CF94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7118"/>
              </p:ext>
            </p:extLst>
          </p:nvPr>
        </p:nvGraphicFramePr>
        <p:xfrm>
          <a:off x="8806247" y="1749912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/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132B7B-C966-792E-78B8-CBDEC714FF04}"/>
              </a:ext>
            </a:extLst>
          </p:cNvPr>
          <p:cNvCxnSpPr>
            <a:cxnSpLocks/>
          </p:cNvCxnSpPr>
          <p:nvPr/>
        </p:nvCxnSpPr>
        <p:spPr>
          <a:xfrm flipV="1">
            <a:off x="8800533" y="2371175"/>
            <a:ext cx="171420" cy="28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/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  <a:blipFill>
                <a:blip r:embed="rId9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5222D-9453-288A-5CF9-FE143F4BD3BC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9135115" y="1521046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4DA8D5-96EA-9CF9-4266-05FC8828F79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135115" y="885608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7DBDA80-DB04-2A8E-2766-60999DF3D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96353"/>
              </p:ext>
            </p:extLst>
          </p:nvPr>
        </p:nvGraphicFramePr>
        <p:xfrm>
          <a:off x="8791898" y="281579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/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blipFill>
                <a:blip r:embed="rId10"/>
                <a:stretch>
                  <a:fillRect l="-9677" r="-645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MLP at right is designed to predict ICU mortality from systolic blood pressure on admission.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2"/>
                    </a:solidFill>
                  </a:rPr>
                  <a:t>Parameter values </a:t>
                </a:r>
                <a:r>
                  <a:rPr lang="en-US" sz="2400" dirty="0"/>
                  <a:t>are given next to the corresponding edge in the graph.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for the following SBP values:</a:t>
                </a:r>
              </a:p>
              <a:p>
                <a:r>
                  <a:rPr lang="en-US" sz="2400" dirty="0"/>
                  <a:t>120, 300, 40</a:t>
                </a: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  <a:blipFill>
                <a:blip r:embed="rId11"/>
                <a:stretch>
                  <a:fillRect l="-1826" t="-1744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/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B5A4C04-A9CD-4A56-67EE-AB9E47CA34D8}"/>
              </a:ext>
            </a:extLst>
          </p:cNvPr>
          <p:cNvSpPr txBox="1"/>
          <p:nvPr/>
        </p:nvSpPr>
        <p:spPr>
          <a:xfrm>
            <a:off x="8408165" y="5010706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   -9     -0.075  0.043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9D1E60-57AD-8C23-8C94-4E35DD52A961}"/>
              </a:ext>
            </a:extLst>
          </p:cNvPr>
          <p:cNvSpPr txBox="1"/>
          <p:nvPr/>
        </p:nvSpPr>
        <p:spPr>
          <a:xfrm>
            <a:off x="8550653" y="233959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	1</a:t>
            </a:r>
          </a:p>
        </p:txBody>
      </p:sp>
    </p:spTree>
    <p:extLst>
      <p:ext uri="{BB962C8B-B14F-4D97-AF65-F5344CB8AC3E}">
        <p14:creationId xmlns:p14="http://schemas.microsoft.com/office/powerpoint/2010/main" val="200457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216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Activity: MLP Structure</vt:lpstr>
      <vt:lpstr>Part I</vt:lpstr>
      <vt:lpstr>Part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4</cp:revision>
  <dcterms:created xsi:type="dcterms:W3CDTF">2021-09-14T19:43:02Z</dcterms:created>
  <dcterms:modified xsi:type="dcterms:W3CDTF">2022-05-20T05:01:03Z</dcterms:modified>
</cp:coreProperties>
</file>