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598" r:id="rId3"/>
    <p:sldId id="599" r:id="rId4"/>
    <p:sldId id="6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7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3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Logistic regression with 3 input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1 hidden layer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2 hidden layers, each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(challenge) An MLP with 3 input features and 3 hidden layers with 6, 2, and 6 hidden units, respectively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 For this activity, bias/intercept parameters may be ignored.</a:t>
            </a:r>
          </a:p>
        </p:txBody>
      </p:sp>
    </p:spTree>
    <p:extLst>
      <p:ext uri="{BB962C8B-B14F-4D97-AF65-F5344CB8AC3E}">
        <p14:creationId xmlns:p14="http://schemas.microsoft.com/office/powerpoint/2010/main" val="4504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42534"/>
              </p:ext>
            </p:extLst>
          </p:nvPr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F68B1-46AF-CC03-F986-0B3B137C59D1}"/>
              </a:ext>
            </a:extLst>
          </p:cNvPr>
          <p:cNvCxnSpPr>
            <a:cxnSpLocks/>
          </p:cNvCxnSpPr>
          <p:nvPr/>
        </p:nvCxnSpPr>
        <p:spPr>
          <a:xfrm flipV="1">
            <a:off x="8638528" y="4750150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V="1">
            <a:off x="9700334" y="4783478"/>
            <a:ext cx="0" cy="56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342805" cy="565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89262"/>
                  </p:ext>
                </p:extLst>
              </p:nvPr>
            </p:nvGraphicFramePr>
            <p:xfrm>
              <a:off x="8420718" y="538003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89262"/>
                  </p:ext>
                </p:extLst>
              </p:nvPr>
            </p:nvGraphicFramePr>
            <p:xfrm>
              <a:off x="8420718" y="538003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9" t="-3509" r="-10526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509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8827432" y="645948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SBP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4A3F7-1B83-B7D3-D88C-FF9965F38B5C}"/>
              </a:ext>
            </a:extLst>
          </p:cNvPr>
          <p:cNvSpPr txBox="1"/>
          <p:nvPr/>
        </p:nvSpPr>
        <p:spPr>
          <a:xfrm rot="18054908">
            <a:off x="7980173" y="6470077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6397B2-1C3B-09C2-B0D2-58544F8697C0}"/>
              </a:ext>
            </a:extLst>
          </p:cNvPr>
          <p:cNvCxnSpPr>
            <a:cxnSpLocks/>
          </p:cNvCxnSpPr>
          <p:nvPr/>
        </p:nvCxnSpPr>
        <p:spPr>
          <a:xfrm flipV="1">
            <a:off x="8886243" y="4740414"/>
            <a:ext cx="478336" cy="587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87321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7118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96353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The MLP at right is designed to predict ICU mortality from systolic blood pressure on admission.</a:t>
                </a:r>
              </a:p>
              <a:p>
                <a:r>
                  <a:rPr lang="en-US" sz="2400" dirty="0"/>
                  <a:t>We would like to have a model that predicts high mortality risk associated with both </a:t>
                </a:r>
                <a:r>
                  <a:rPr lang="en-US" sz="2400" i="1" dirty="0"/>
                  <a:t>very high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systolic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pressure.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high</a:t>
                </a:r>
                <a:r>
                  <a:rPr lang="en-US" sz="2400" dirty="0"/>
                  <a:t> blood pressure,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blood pressure,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370" t="-2616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/>
              <p:nvPr/>
            </p:nvSpPr>
            <p:spPr>
              <a:xfrm>
                <a:off x="9700334" y="4881850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334" y="4881850"/>
                <a:ext cx="482826" cy="381515"/>
              </a:xfrm>
              <a:prstGeom prst="rect">
                <a:avLst/>
              </a:prstGeom>
              <a:blipFill>
                <a:blip r:embed="rId13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/>
              <p:nvPr/>
            </p:nvSpPr>
            <p:spPr>
              <a:xfrm>
                <a:off x="9184575" y="4878473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75" y="4878473"/>
                <a:ext cx="482826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F68B1-46AF-CC03-F986-0B3B137C59D1}"/>
              </a:ext>
            </a:extLst>
          </p:cNvPr>
          <p:cNvCxnSpPr>
            <a:cxnSpLocks/>
          </p:cNvCxnSpPr>
          <p:nvPr/>
        </p:nvCxnSpPr>
        <p:spPr>
          <a:xfrm flipV="1">
            <a:off x="8307610" y="4750150"/>
            <a:ext cx="330918" cy="59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H="1" flipV="1">
            <a:off x="9700334" y="4783478"/>
            <a:ext cx="241413" cy="56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740019" cy="546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504774"/>
                  </p:ext>
                </p:extLst>
              </p:nvPr>
            </p:nvGraphicFramePr>
            <p:xfrm>
              <a:off x="8100882" y="5356457"/>
              <a:ext cx="2124558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504774"/>
                  </p:ext>
                </p:extLst>
              </p:nvPr>
            </p:nvGraphicFramePr>
            <p:xfrm>
              <a:off x="8100882" y="5356457"/>
              <a:ext cx="2124558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754" r="-20714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754" r="-10350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1754" r="-5357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9082265" y="6452217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4A3F7-1B83-B7D3-D88C-FF9965F38B5C}"/>
              </a:ext>
            </a:extLst>
          </p:cNvPr>
          <p:cNvSpPr txBox="1"/>
          <p:nvPr/>
        </p:nvSpPr>
        <p:spPr>
          <a:xfrm rot="18054908">
            <a:off x="7594619" y="6459483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6397B2-1C3B-09C2-B0D2-58544F8697C0}"/>
              </a:ext>
            </a:extLst>
          </p:cNvPr>
          <p:cNvCxnSpPr>
            <a:cxnSpLocks/>
          </p:cNvCxnSpPr>
          <p:nvPr/>
        </p:nvCxnSpPr>
        <p:spPr>
          <a:xfrm flipV="1">
            <a:off x="8549023" y="4740414"/>
            <a:ext cx="815556" cy="606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/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/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MLP at right is designed to predict disease mortality from age and sex</a:t>
                </a:r>
              </a:p>
              <a:p>
                <a:r>
                  <a:rPr lang="en-US" sz="2400" dirty="0"/>
                  <a:t>We would like to have a model that predicts high mortality risk only for </a:t>
                </a:r>
                <a:r>
                  <a:rPr lang="en-US" sz="2400" i="1" dirty="0"/>
                  <a:t>males over 60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females under 60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males over 60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females under 60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370" t="-2907" r="-205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/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/>
              <p:nvPr/>
            </p:nvSpPr>
            <p:spPr>
              <a:xfrm>
                <a:off x="9238054" y="4738021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54" y="4738021"/>
                <a:ext cx="482826" cy="381515"/>
              </a:xfrm>
              <a:prstGeom prst="rect">
                <a:avLst/>
              </a:prstGeom>
              <a:blipFill>
                <a:blip r:embed="rId14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1F1AE-34E9-1524-65FF-E0D2A04762C7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9284501" y="4738021"/>
            <a:ext cx="194966" cy="62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8CE906-25DD-6476-1880-C022C1F10C75}"/>
              </a:ext>
            </a:extLst>
          </p:cNvPr>
          <p:cNvCxnSpPr>
            <a:cxnSpLocks/>
            <a:endCxn id="44" idx="0"/>
          </p:cNvCxnSpPr>
          <p:nvPr/>
        </p:nvCxnSpPr>
        <p:spPr>
          <a:xfrm flipH="1" flipV="1">
            <a:off x="8822221" y="4758812"/>
            <a:ext cx="232505" cy="558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AA0FCA-DC93-98EE-70D3-1828F82AB8FD}"/>
                  </a:ext>
                </a:extLst>
              </p:cNvPr>
              <p:cNvSpPr txBox="1"/>
              <p:nvPr/>
            </p:nvSpPr>
            <p:spPr>
              <a:xfrm>
                <a:off x="9054726" y="5019279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AA0FCA-DC93-98EE-70D3-1828F82A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26" y="5019279"/>
                <a:ext cx="48282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A35E48-7C5E-B8DE-21D5-351BDBE5812A}"/>
                  </a:ext>
                </a:extLst>
              </p:cNvPr>
              <p:cNvSpPr txBox="1"/>
              <p:nvPr/>
            </p:nvSpPr>
            <p:spPr>
              <a:xfrm>
                <a:off x="8580808" y="4758812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A35E48-7C5E-B8DE-21D5-351BDBE58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808" y="4758812"/>
                <a:ext cx="482826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B1C637F-9E98-9CE0-5F91-7C077F7FE94B}"/>
              </a:ext>
            </a:extLst>
          </p:cNvPr>
          <p:cNvSpPr txBox="1"/>
          <p:nvPr/>
        </p:nvSpPr>
        <p:spPr>
          <a:xfrm rot="18054908">
            <a:off x="8281732" y="6458298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7654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381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Part I</vt:lpstr>
      <vt:lpstr>Part IIA</vt:lpstr>
      <vt:lpstr>Part IIB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7</cp:revision>
  <dcterms:created xsi:type="dcterms:W3CDTF">2021-09-14T19:43:02Z</dcterms:created>
  <dcterms:modified xsi:type="dcterms:W3CDTF">2022-05-20T13:31:39Z</dcterms:modified>
</cp:coreProperties>
</file>