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58ee040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58ee040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e6f30d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e6f30d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de6f30d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de6f30d5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e6f30d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e6f30d5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58ee040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58ee040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97400" y="196200"/>
            <a:ext cx="8749200" cy="47511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26116" t="15150" r="13942" b="17870"/>
          <a:stretch/>
        </p:blipFill>
        <p:spPr>
          <a:xfrm>
            <a:off x="424200" y="1483675"/>
            <a:ext cx="3734075" cy="30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753488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 SEP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73525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 SEP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836988" y="339550"/>
            <a:ext cx="1470000" cy="6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Profundidad</a:t>
            </a:r>
            <a:endParaRPr sz="1500" b="1"/>
          </a:p>
        </p:txBody>
      </p:sp>
      <p:sp>
        <p:nvSpPr>
          <p:cNvPr id="65" name="Google Shape;65;p14"/>
          <p:cNvSpPr/>
          <p:nvPr/>
        </p:nvSpPr>
        <p:spPr>
          <a:xfrm>
            <a:off x="4366200" y="2674625"/>
            <a:ext cx="4116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l="22506" t="14003" r="10607" b="17451"/>
          <a:stretch/>
        </p:blipFill>
        <p:spPr>
          <a:xfrm>
            <a:off x="5073449" y="1483675"/>
            <a:ext cx="3648666" cy="30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97400" y="196200"/>
            <a:ext cx="8749200" cy="47511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753488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 SEP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273525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 SEP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836988" y="339550"/>
            <a:ext cx="1470000" cy="6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aLA</a:t>
            </a:r>
            <a:endParaRPr sz="1500" b="1"/>
          </a:p>
        </p:txBody>
      </p:sp>
      <p:sp>
        <p:nvSpPr>
          <p:cNvPr id="75" name="Google Shape;75;p15"/>
          <p:cNvSpPr/>
          <p:nvPr/>
        </p:nvSpPr>
        <p:spPr>
          <a:xfrm>
            <a:off x="4366200" y="2674625"/>
            <a:ext cx="4116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22509" t="14185" r="10457" b="17452"/>
          <a:stretch/>
        </p:blipFill>
        <p:spPr>
          <a:xfrm>
            <a:off x="4986937" y="1593894"/>
            <a:ext cx="3648675" cy="301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l="22528" t="16432" r="5518" b="20677"/>
          <a:stretch/>
        </p:blipFill>
        <p:spPr>
          <a:xfrm>
            <a:off x="449425" y="1534525"/>
            <a:ext cx="3782043" cy="30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97400" y="196200"/>
            <a:ext cx="8749200" cy="47511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753488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 SEP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273525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 SEP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836988" y="339550"/>
            <a:ext cx="1470000" cy="6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CC y PMP</a:t>
            </a:r>
            <a:endParaRPr sz="1500" b="1"/>
          </a:p>
        </p:txBody>
      </p:sp>
      <p:sp>
        <p:nvSpPr>
          <p:cNvPr id="86" name="Google Shape;86;p16"/>
          <p:cNvSpPr/>
          <p:nvPr/>
        </p:nvSpPr>
        <p:spPr>
          <a:xfrm>
            <a:off x="4366200" y="2674625"/>
            <a:ext cx="4116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22507" t="14361" r="11197" b="17639"/>
          <a:stretch/>
        </p:blipFill>
        <p:spPr>
          <a:xfrm>
            <a:off x="4987900" y="1585234"/>
            <a:ext cx="3648701" cy="303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l="21582" t="15990" r="6282" b="19530"/>
          <a:stretch/>
        </p:blipFill>
        <p:spPr>
          <a:xfrm>
            <a:off x="552575" y="1585225"/>
            <a:ext cx="3724469" cy="3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197400" y="196200"/>
            <a:ext cx="8749200" cy="47511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753488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 SEP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273525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 SEP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836988" y="339550"/>
            <a:ext cx="1470000" cy="6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PAU</a:t>
            </a:r>
            <a:endParaRPr sz="1500" b="1"/>
          </a:p>
        </p:txBody>
      </p:sp>
      <p:sp>
        <p:nvSpPr>
          <p:cNvPr id="97" name="Google Shape;97;p17"/>
          <p:cNvSpPr/>
          <p:nvPr/>
        </p:nvSpPr>
        <p:spPr>
          <a:xfrm>
            <a:off x="4366200" y="2674625"/>
            <a:ext cx="4116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22508" t="14188" r="9570" b="16903"/>
          <a:stretch/>
        </p:blipFill>
        <p:spPr>
          <a:xfrm>
            <a:off x="4986925" y="1648429"/>
            <a:ext cx="3648701" cy="300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l="19787" t="15920" r="3188" b="19754"/>
          <a:stretch/>
        </p:blipFill>
        <p:spPr>
          <a:xfrm>
            <a:off x="522275" y="1648425"/>
            <a:ext cx="3738024" cy="30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97400" y="196200"/>
            <a:ext cx="8749200" cy="47511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l="26546" t="15175" r="14878" b="18643"/>
          <a:stretch/>
        </p:blipFill>
        <p:spPr>
          <a:xfrm>
            <a:off x="467650" y="1539619"/>
            <a:ext cx="3829600" cy="3145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753488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 SEP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273525" y="1022125"/>
            <a:ext cx="1075500" cy="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 SEP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836988" y="339550"/>
            <a:ext cx="1470000" cy="6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General</a:t>
            </a:r>
            <a:endParaRPr sz="1500" b="1"/>
          </a:p>
        </p:txBody>
      </p:sp>
      <p:sp>
        <p:nvSpPr>
          <p:cNvPr id="109" name="Google Shape;109;p18"/>
          <p:cNvSpPr/>
          <p:nvPr/>
        </p:nvSpPr>
        <p:spPr>
          <a:xfrm>
            <a:off x="4366200" y="2674625"/>
            <a:ext cx="4116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l="23317" t="14978" r="10456" b="18180"/>
          <a:stretch/>
        </p:blipFill>
        <p:spPr>
          <a:xfrm>
            <a:off x="4846748" y="1504038"/>
            <a:ext cx="3929052" cy="321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Giancarlo Casanova Elias (giancarlo.casanova)</cp:lastModifiedBy>
  <cp:revision>1</cp:revision>
  <dcterms:modified xsi:type="dcterms:W3CDTF">2021-09-22T01:42:43Z</dcterms:modified>
</cp:coreProperties>
</file>