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gisters.esma.europa.eu/solr/esma_registers_mifid/select?q=*&amp;wt=json&amp;rows=0&amp;facet=true&amp;facet.field=ae_homeMemberState&amp;facet.sort=index&amp;facet.mincount=20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gisters.esma.europa.eu/solr/esma_registers_mifid/select?q=*&amp;wt=json&amp;fl=ae_officeType&amp;facet=true&amp;rows=0&amp;facet.range=ae_entityEsmaID&amp;facet.range.start=100&amp;facet.range.gap=25&amp;facet.range.end=300" TargetMode="External"/><Relationship Id="rId4" Type="http://schemas.openxmlformats.org/officeDocument/2006/relationships/hyperlink" Target="https://lucene.apache.org/solr/guide/6_6/faceting.html" TargetMode="External"/><Relationship Id="rId5" Type="http://schemas.openxmlformats.org/officeDocument/2006/relationships/hyperlink" Target="http://yonik.com/solr-facet-function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ucene.apache.org/solr/guide/7_2/json-facet-api.html" TargetMode="External"/><Relationship Id="rId4" Type="http://schemas.openxmlformats.org/officeDocument/2006/relationships/hyperlink" Target="http://yonik.com/json-facet-api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gisters.esma.europa.eu/solr/esma_registers_mifid/select?q=*&amp;rows=0&amp;stats=true&amp;stats.field=ae_entityEsmaID" TargetMode="External"/><Relationship Id="rId4" Type="http://schemas.openxmlformats.org/officeDocument/2006/relationships/hyperlink" Target="https://lucene.apache.org/solr/guide/6_6/the-stats-componen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gisters.esma.europa.eu/solr/esma_registers_mifid/select?q=*" TargetMode="External"/><Relationship Id="rId4" Type="http://schemas.openxmlformats.org/officeDocument/2006/relationships/hyperlink" Target="https://registers.esma.europa.eu/solr/esma_registers_mifid/select?q=*&amp;wt=json&amp;rows=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gisters.esma.europa.eu/solr/esma_registers_mifid/select?q=*&amp;fl=ae_fullName&amp;indent=true" TargetMode="External"/><Relationship Id="rId4" Type="http://schemas.openxmlformats.org/officeDocument/2006/relationships/hyperlink" Target="https://wiki.apache.org/solr/CommonQueryParameter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gisters.esma.europa.eu/solr/esma_registers_mifid/select?wt=json&amp;q=AUSTRI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gisters.esma.europa.eu/solr/esma_registers_mifid/select?q=*&amp;wt=json&amp;fl=ae_officeType&amp;fq=ae_officeType:H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gisters.esma.europa.eu/solr/esma_registers_mifid/select?q=*&amp;wt=json&amp;fl=ae_officeType&amp;fq=ae_officeType:B*" TargetMode="External"/><Relationship Id="rId4" Type="http://schemas.openxmlformats.org/officeDocument/2006/relationships/hyperlink" Target="https://registers.esma.europa.eu/solr/esma_registers_mifid/select?q=*&amp;wt=json&amp;rows=10&amp;facet=true&amp;fl=ae_entityEsmaID&amp;fq=ae_entityEsmaID:%5B280%20TO%20*%5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gisters.esma.europa.eu/solr/esma_registers_mifid/select?q=*&amp;wt=json&amp;rows=1&amp;facet=true&amp;facet.field=ae_ncaCode" TargetMode="External"/><Relationship Id="rId4" Type="http://schemas.openxmlformats.org/officeDocument/2006/relationships/hyperlink" Target="https://wiki.apache.org/solr/SimpleFacetParamet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656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Consuming Solr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Facets continued	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/>
              <a:t>facet.limit</a:t>
            </a:r>
            <a:r>
              <a:rPr lang="en"/>
              <a:t> : how many groupings to return (default is 100) : facet.limit=2</a:t>
            </a:r>
            <a:br>
              <a:rPr lang="en"/>
            </a:br>
            <a:br>
              <a:rPr lang="en"/>
            </a:br>
            <a:r>
              <a:rPr b="1" lang="en"/>
              <a:t>facet.sort</a:t>
            </a:r>
            <a:r>
              <a:rPr lang="en"/>
              <a:t> : by ‘count’ is default, or by ‘index’ (sort by how they are in index)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facet.mincount</a:t>
            </a:r>
            <a:r>
              <a:rPr lang="en"/>
              <a:t> : ignore items below (often used to ignore counts of 0)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https://registers.esma.europa.eu/solr/esma_registers_mifid/select?q=*&amp;wt=json&amp;rows=0&amp;facet=true&amp;facet.field=ae_homeMemberState&amp;facet.sort=index&amp;facet.mincount=200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Facet Functions	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of Groups and functions and more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https://registers.esma.europa.eu/solr/esma_registers_mifid/select?q=*&amp;wt=json&amp;fl=ae_officeType&amp;facet=true&amp;rows=0&amp;facet.range=ae_entityEsmaID&amp;facet.range.start=100&amp;facet.range.gap=25&amp;facet.range.end=300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Reference : 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https://lucene.apache.org/solr/guide/6_6/faceting.html</a:t>
            </a:r>
            <a:r>
              <a:rPr i="1" lang="en"/>
              <a:t> 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Reference : </a:t>
            </a:r>
            <a:r>
              <a:rPr i="1" lang="en" u="sng">
                <a:solidFill>
                  <a:schemeClr val="hlink"/>
                </a:solidFill>
                <a:hlinkClick r:id="rId5"/>
              </a:rPr>
              <a:t>http://yonik.com/solr-facet-functions/</a:t>
            </a:r>
            <a:r>
              <a:rPr i="1" lang="en"/>
              <a:t> 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Facets		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syntax for building Facets, </a:t>
            </a:r>
            <a:r>
              <a:rPr lang="en"/>
              <a:t>especially</a:t>
            </a:r>
            <a:r>
              <a:rPr lang="en"/>
              <a:t> </a:t>
            </a:r>
            <a:r>
              <a:rPr lang="en"/>
              <a:t>useful</a:t>
            </a:r>
            <a:r>
              <a:rPr lang="en"/>
              <a:t> for complex queries coming from javascript.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Reference :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https://lucene.apache.org/solr/guide/7_2/json-facet-api.html</a:t>
            </a:r>
            <a:r>
              <a:rPr i="1" lang="en"/>
              <a:t> 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Reference : 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http://yonik.com/json-facet-api/</a:t>
            </a:r>
            <a:r>
              <a:rPr i="1"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stats=true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stats.field 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https://registers.esma.europa.eu/solr/esma_registers_mifid/select?q=*&amp;rows=0&amp;stats=true&amp;stats.field=ae_entityEsmaID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Reference : 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https://lucene.apache.org/solr/guide/6_6/the-stats-component.html</a:t>
            </a:r>
            <a:r>
              <a:rPr i="1" lang="en"/>
              <a:t> 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Solr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engine, used by many large companies, netflix, stubhub etc..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Super fast indexing of documents, databases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Query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Public Url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https://registers.esma.europa.eu/solr/esma_registers_mifid/select?q=*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optional parameters : </a:t>
            </a:r>
            <a:br>
              <a:rPr lang="en"/>
            </a:br>
            <a:br>
              <a:rPr lang="en"/>
            </a:br>
            <a:r>
              <a:rPr b="1" lang="en"/>
              <a:t>rows </a:t>
            </a:r>
            <a:r>
              <a:rPr lang="en"/>
              <a:t> : equivalent of Sql ‘top’ or ‘rownum’ how many rows or documents to return - value is number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wt </a:t>
            </a:r>
            <a:r>
              <a:rPr lang="en"/>
              <a:t>: Response Format. Values of  json or xml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https://registers.esma.europa.eu/solr/esma_registers_mifid/select?q=*&amp;wt=json&amp;rows=2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Basic Query	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specific columns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fl </a:t>
            </a:r>
            <a:r>
              <a:rPr lang="en"/>
              <a:t>: field list  (not enabled for this specific solr instance for some reason)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indent</a:t>
            </a:r>
            <a:r>
              <a:rPr lang="en"/>
              <a:t> : make it pretty, boolean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https://registers.esma.europa.eu/solr/esma_registers_mifid/select?q=*&amp;fl=ae_fullName&amp;indent=true</a:t>
            </a:r>
            <a:r>
              <a:rPr lang="en"/>
              <a:t> 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i="1" lang="en"/>
              <a:t>Reference : 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https://wiki.apache.org/solr/CommonQueryParameters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- Keyword Search / Google Like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q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Actually searches all columns/fields which are configured to be joined into a general search field (usually ‘text’ but not in this sample)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https://registers.esma.europa.eu/solr/esma_registers_mifid/select?wt=json&amp;q=AUSTRIA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FQ - Filter Query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 specific field.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fq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like SQL ‘where’ clause  (fq=fieldName:QueryText)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https://registers.esma.europa.eu/solr/esma_registers_mifid/select?q=*&amp;wt=json&amp;fl=ae_officeType&amp;fq=ae_officeType:HO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FQ cont.	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use wildcards (*)  and ranges [10 TO 20].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https://registers.esma.europa.eu/solr/esma_registers_mifid/select?q=*&amp;wt=json&amp;fl=ae_officeType&amp;fq=ae_officeType:B*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https://registers.esma.europa.eu/solr/esma_registers_mifid/select?q=*&amp;wt=json&amp;rows=10&amp;facet=true&amp;fl=ae_entityEsmaID&amp;fq=ae_entityEsmaID:[280 TO *]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and FQ </a:t>
            </a:r>
            <a:r>
              <a:rPr lang="en"/>
              <a:t>subtleties</a:t>
            </a:r>
            <a:r>
              <a:rPr lang="en"/>
              <a:t>	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Solr splits words based on ‘Tokenizers’ (Spaces, certain punctuation etc.)</a:t>
            </a:r>
            <a:br>
              <a:rPr lang="en"/>
            </a:br>
            <a:r>
              <a:rPr lang="en"/>
              <a:t>	Because of this a search for North Island may come back with results of North and/or results of Island.. The configuration for the details of this is in the setup of the Solr instance.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&lt;tokenizer class="solr.KeywordTokenizerFactory"/&gt;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	&lt;filter class="solr.StopFilterFactory" ignoreCase="true" words="stopwords.txt" /&gt;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Default is Case Sensitive, however, it can be changed in the </a:t>
            </a:r>
            <a:r>
              <a:rPr lang="en"/>
              <a:t>configuration of the specific Solr Instance.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</a:t>
            </a:r>
            <a:r>
              <a:rPr lang="en" sz="1100">
                <a:solidFill>
                  <a:schemeClr val="dk1"/>
                </a:solidFill>
              </a:rPr>
              <a:t>&lt;filter class="solr.SynonymFilterFactory" synonyms="synonyms.txt" ignoreCase="true" expand="true"/&gt;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Facets		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Facets = Group By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facet=true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facet.field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https://registers.esma.europa.eu/solr/esma_registers_mifid/select?q=*&amp;wt=json&amp;rows=1&amp;facet=true&amp;facet.field=ae_ncaCode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Reference : 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https://wiki.apache.org/solr/SimpleFacetParameters</a:t>
            </a:r>
            <a:r>
              <a:rPr i="1" lang="en"/>
              <a:t> 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