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in before start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2 lines are about me loading my config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Driver initialization loads, I then maximize the window as I want it to run the same size every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 initialize a few of my own classes and then start looping through my configuration and Navigating to the URL.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Here is one sample of what I do with that url. This is the UserName and Password. I find the two elements, and put the text I want into each of them, then find the Submit button.. (You want to make sure you have IDs on EVERYTHING if you want to do this...(Which can be a little harder if you are stamping out a template using a binding framework.)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click the ‘Submit’ Button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C:\Users\Casey\Desktop\SeleniumTest2Nuget\bin\Debug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to run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to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 Fast, indexing engine.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Creates searchable document indexes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Solr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an open source enterprise search platform, written in Java, from the Apache Lucene project.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Can be used as a no-sql 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Lucene is the engine.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Solr is the car, how you interact to use the important engine... The doors, the gas pedal, the steering wheel etc.. most people preer not to mess with the engine.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3 Developers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 Market place connecting buyers and sellers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 Used STEM app from Web App Builder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      Created custom Query/Search Pane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      Some upgrades on Default Attribute Table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      Detail Report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      Added Authentication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Key Technologies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ESRI Web AppBuilder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Knockout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Jquery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Local Layer Widget to load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Faceting , sometimes called Refiniers.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Grouping of items based on a value range of a specific attribute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this example, you can see I have refined based on the length of PaddleBoard.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 we can see counts based on groupings of an attribute, including Board Length, Brand, Price etc..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Keys are.. I want to facet, and I want everything from Search index as long as it is within the Bbox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also add to the “Q” and combine searches with text and spatial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results come back subsecond, From those results, we can create a single query against a single layer, when a user selects.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Facets returned on left, (output using a Knockout Template)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a user selects a row.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use the same query against the map service single layer.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then use create a feature class on the map, with the results, which then gets thrown to the ESRI Attribute Table widget.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  Harder to match queries between Solr and ESRI Rest endpoints than you'd think.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	Ands and Ors, they do polygons slightly differently, they handle the polygons that cross the international date line differently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                        Have to keep Indexes in Sync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                        More Fail Points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Uptime Robot : 5 minute monitoring intervals, 50 monitors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highlight>
                  <a:srgbClr val="FFFFFF"/>
                </a:highlight>
              </a:rPr>
              <a:t>Selenium</a:t>
            </a:r>
          </a:p>
          <a:p>
            <a:pPr indent="0" lvl="0" marL="762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IDE - is the firefox recorder extension</a:t>
            </a:r>
          </a:p>
          <a:p>
            <a:pPr indent="0" lvl="0" marL="762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762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Web Driver - is the code driver, What I’m going to talk about, Used to drive any type of browser from code. Multiple languages I chose C#.</a:t>
            </a:r>
          </a:p>
          <a:p>
            <a:pPr indent="0" lvl="0" marL="762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             It might need an actual browser driver depending on your configuration. Can be integrated into BrowserStack and SauceLabs. Even though we have an account with BrowserStack I chose to build it outside of that as I wanted it to not be tied to our paid account.</a:t>
            </a:r>
          </a:p>
          <a:p>
            <a:pPr indent="0" lvl="0" marL="762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762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Not designed to be Unit Testing Framework, like Jasmine or Intern, but Functional Testing of websites.</a:t>
            </a:r>
          </a:p>
          <a:p>
            <a:pPr indent="0" lvl="0" marL="762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could be regular test classes instead of a Console app, but our QA person seems to be allergic to Visual Studio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eleniumhq.org/" TargetMode="External"/><Relationship Id="rId4" Type="http://schemas.openxmlformats.org/officeDocument/2006/relationships/hyperlink" Target="https://www.pluralsight.com/courses/automated-testing-framework-seleniu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s://github.com/gcaseycu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www.globalseismiclibrary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Solr and Automated Testing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a custom ESRI Web AppBuilder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6" y="1113925"/>
            <a:ext cx="7578750" cy="22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75" y="3380474"/>
            <a:ext cx="6911274" cy="13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Sample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Selenium Web Driver Analysis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I’m a fan.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http://www.seleniumhq.org/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https://www.pluralsight.com/courses/automated-testing-framework-selenium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	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gcaseycupp@gmail.com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https://github.com/gcaseycupp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Solr/Lucene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Document 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be stand alone data store, but we are using it as an index on top of existing datastore. (ArcGIS Map Services)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GSL App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www.globalseismiclibrary.com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Based on STEM app of ESRI Web AppBuilder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Faceting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99" y="1057974"/>
            <a:ext cx="4867901" cy="3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Facet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6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&amp;facet=true                  &amp;q=*                       &amp;facet.field=LAYER_NAME_s          </a:t>
            </a:r>
            <a:br>
              <a:rPr lang="en" sz="900">
                <a:solidFill>
                  <a:srgbClr val="000000"/>
                </a:solidFill>
              </a:rPr>
            </a:br>
            <a:r>
              <a:rPr lang="en" sz="900">
                <a:solidFill>
                  <a:srgbClr val="000000"/>
                </a:solidFill>
              </a:rPr>
              <a:t>&amp;fq=bbox:"Intersects(POLYGON((-83.479614 27.230463,-83.479614 32.278084,-92.048950 32.278084,-92.048950 27.230463,-83.479614 27.230463)))"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5" y="1719525"/>
            <a:ext cx="660545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GSL Workflow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50" y="1321000"/>
            <a:ext cx="80391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Solr  Integration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-Speed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-Complexity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Automated Testing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Level 1 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Uptimerobot.com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Level 2 : </a:t>
            </a:r>
            <a:br>
              <a:rPr lang="en"/>
            </a:br>
            <a:r>
              <a:rPr lang="en"/>
              <a:t>	Selenium</a:t>
            </a:r>
            <a:br>
              <a:rPr lang="en"/>
            </a:br>
            <a:r>
              <a:rPr lang="en"/>
              <a:t>		Web Driver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Configuration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0" y="1157100"/>
            <a:ext cx="6822612" cy="39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