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Boosted Decision Tree - 41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Neural - 13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Decision Forest 39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Poisson 18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Baeysian 1422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 (My Rsquared is very bad)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does use a lot of R, and several ML companies that I have spoken with use R.. so maybe it’s just a steeper learning curve.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Realistically, you would want to do this by neighborhood...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zip or airport do I use to get weather.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s://app.pluralsight.com/library/courses/azure-machine-learning-getting-started" TargetMode="External"/><Relationship Id="rId11" Type="http://schemas.openxmlformats.org/officeDocument/2006/relationships/hyperlink" Target="https://community.esri.com/videos/3343" TargetMode="External"/><Relationship Id="rId10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12" Type="http://schemas.openxmlformats.org/officeDocument/2006/relationships/image" Target="../media/image5.png"/><Relationship Id="rId9" Type="http://schemas.openxmlformats.org/officeDocument/2006/relationships/hyperlink" Target="https://community.esri.com/videos/3269" TargetMode="External"/><Relationship Id="rId5" Type="http://schemas.openxmlformats.org/officeDocument/2006/relationships/hyperlink" Target="https://app.pluralsight.com/library/courses/r-understanding-machine-learning" TargetMode="External"/><Relationship Id="rId6" Type="http://schemas.openxmlformats.org/officeDocument/2006/relationships/hyperlink" Target="https://docs.microsoft.com/en-us/azure/machine-learning/studio/algorithm-cheat-sheet" TargetMode="External"/><Relationship Id="rId7" Type="http://schemas.openxmlformats.org/officeDocument/2006/relationships/hyperlink" Target="https://github.com/rsteve388/Maptime-Introduction-to-R-/" TargetMode="External"/><Relationship Id="rId8" Type="http://schemas.openxmlformats.org/officeDocument/2006/relationships/hyperlink" Target="https://www.denvergov.org/content/denvergov/en/police-department/crime-information/crime-statistics-maps/2015-crime-statistics-map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w/ R and/or Azure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</a:t>
            </a:r>
            <a:r>
              <a:rPr lang="en"/>
              <a:t>complexity.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 			Link to Algorithm </a:t>
            </a:r>
            <a:br>
              <a:rPr lang="en"/>
            </a:br>
            <a:r>
              <a:rPr lang="en"/>
              <a:t>		     Cheat Sheet on last slide-&gt;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5" y="2483500"/>
            <a:ext cx="7989425" cy="207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25" y="805025"/>
            <a:ext cx="6376876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History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 Sources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Student Schedule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Events (Broncos, Rockies Games)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78150" y="41360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41200" y="1032800"/>
            <a:ext cx="7809900" cy="238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https://app.pluralsight.com/library/courses/azure-machine-learning-getting-started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https://app.pluralsight.com/library/courses/r-understanding-machine-learning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https://docs.microsoft.com/en-us/azure/machine-learning/studio/algorithm-cheat-sheet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https://github.com/rsteve388/Maptime-Introduction-to-R-/</a:t>
            </a:r>
            <a:r>
              <a:rPr lang="en" sz="900" u="sng">
                <a:solidFill>
                  <a:schemeClr val="hlink"/>
                </a:solidFill>
              </a:rPr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hlink"/>
                </a:solidFill>
              </a:rPr>
              <a:t>   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R Bridge for ArcGIS: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   </a:t>
            </a:r>
            <a:r>
              <a:rPr lang="en" sz="900" u="sng">
                <a:solidFill>
                  <a:schemeClr val="hlink"/>
                </a:solidFill>
                <a:hlinkClick r:id="rId11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6350" y="1264200"/>
            <a:ext cx="20574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